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B053B9F-C260-4096-BBB6-E6F6FA75E641}" type="datetimeFigureOut">
              <a:rPr lang="ru-RU" smtClean="0"/>
              <a:pPr/>
              <a:t>16.10.2009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CAFE006-CD59-4DEC-9AF2-684A4A32F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3B9F-C260-4096-BBB6-E6F6FA75E641}" type="datetimeFigureOut">
              <a:rPr lang="ru-RU" smtClean="0"/>
              <a:pPr/>
              <a:t>16.10.2009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FE006-CD59-4DEC-9AF2-684A4A32F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3B9F-C260-4096-BBB6-E6F6FA75E641}" type="datetimeFigureOut">
              <a:rPr lang="ru-RU" smtClean="0"/>
              <a:pPr/>
              <a:t>16.10.2009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FE006-CD59-4DEC-9AF2-684A4A32F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3B9F-C260-4096-BBB6-E6F6FA75E641}" type="datetimeFigureOut">
              <a:rPr lang="ru-RU" smtClean="0"/>
              <a:pPr/>
              <a:t>16.10.2009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FE006-CD59-4DEC-9AF2-684A4A32F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B053B9F-C260-4096-BBB6-E6F6FA75E641}" type="datetimeFigureOut">
              <a:rPr lang="ru-RU" smtClean="0"/>
              <a:pPr/>
              <a:t>16.10.2009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CAFE006-CD59-4DEC-9AF2-684A4A32FD1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B053B9F-C260-4096-BBB6-E6F6FA75E641}" type="datetimeFigureOut">
              <a:rPr lang="ru-RU" smtClean="0"/>
              <a:pPr/>
              <a:t>16.10.2009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CAFE006-CD59-4DEC-9AF2-684A4A32F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3B9F-C260-4096-BBB6-E6F6FA75E641}" type="datetimeFigureOut">
              <a:rPr lang="ru-RU" smtClean="0"/>
              <a:pPr/>
              <a:t>16.10.2009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FE006-CD59-4DEC-9AF2-684A4A32F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3B9F-C260-4096-BBB6-E6F6FA75E641}" type="datetimeFigureOut">
              <a:rPr lang="ru-RU" smtClean="0"/>
              <a:pPr/>
              <a:t>16.10.2009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FE006-CD59-4DEC-9AF2-684A4A32F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3B9F-C260-4096-BBB6-E6F6FA75E641}" type="datetimeFigureOut">
              <a:rPr lang="ru-RU" smtClean="0"/>
              <a:pPr/>
              <a:t>16.10.2009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FE006-CD59-4DEC-9AF2-684A4A32F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3B9F-C260-4096-BBB6-E6F6FA75E641}" type="datetimeFigureOut">
              <a:rPr lang="ru-RU" smtClean="0"/>
              <a:pPr/>
              <a:t>16.10.2009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FE006-CD59-4DEC-9AF2-684A4A32F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53B9F-C260-4096-BBB6-E6F6FA75E641}" type="datetimeFigureOut">
              <a:rPr lang="ru-RU" smtClean="0"/>
              <a:pPr/>
              <a:t>16.10.2009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FE006-CD59-4DEC-9AF2-684A4A32F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B053B9F-C260-4096-BBB6-E6F6FA75E641}" type="datetimeFigureOut">
              <a:rPr lang="ru-RU" smtClean="0"/>
              <a:pPr/>
              <a:t>16.10.2009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CAFE006-CD59-4DEC-9AF2-684A4A32FD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b="1" dirty="0" smtClean="0"/>
              <a:t>В мире профессий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/>
              <a:t>«Истинное сокровище для людей – уметь трудиться» </a:t>
            </a:r>
          </a:p>
          <a:p>
            <a:r>
              <a:rPr lang="ru-RU" b="1" dirty="0" smtClean="0"/>
              <a:t>                                             Эзоп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Рубрики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Лишние люди на рынке (</a:t>
            </a:r>
            <a:r>
              <a:rPr lang="ru-RU" b="1" dirty="0" smtClean="0"/>
              <a:t>п</a:t>
            </a:r>
            <a:r>
              <a:rPr lang="ru-RU" b="1" dirty="0" smtClean="0"/>
              <a:t>роблема</a:t>
            </a:r>
            <a:r>
              <a:rPr lang="ru-RU" b="1" dirty="0" smtClean="0"/>
              <a:t>)</a:t>
            </a:r>
            <a:endParaRPr lang="ru-RU" b="1" dirty="0" smtClean="0"/>
          </a:p>
          <a:p>
            <a:r>
              <a:rPr lang="ru-RU" b="1" dirty="0" smtClean="0"/>
              <a:t>5 типов профессий(ликбез</a:t>
            </a:r>
            <a:r>
              <a:rPr lang="ru-RU" b="1" dirty="0" smtClean="0"/>
              <a:t>)</a:t>
            </a:r>
            <a:endParaRPr lang="ru-RU" b="1" dirty="0" smtClean="0"/>
          </a:p>
          <a:p>
            <a:r>
              <a:rPr lang="ru-RU" b="1" dirty="0" smtClean="0"/>
              <a:t>Тест  «Ты и твоя профессия»</a:t>
            </a:r>
          </a:p>
          <a:p>
            <a:r>
              <a:rPr lang="ru-RU" b="1" dirty="0" smtClean="0"/>
              <a:t>Ярмарка профессией.(лента новостей)</a:t>
            </a:r>
          </a:p>
          <a:p>
            <a:r>
              <a:rPr lang="ru-RU" b="1" dirty="0" smtClean="0"/>
              <a:t>Суд над профессией учителя (Криминал)</a:t>
            </a:r>
            <a:endParaRPr lang="ru-RU" b="1" dirty="0" smtClean="0"/>
          </a:p>
          <a:p>
            <a:r>
              <a:rPr lang="ru-RU" b="1" dirty="0" smtClean="0"/>
              <a:t> </a:t>
            </a:r>
            <a:r>
              <a:rPr lang="ru-RU" b="1" dirty="0" smtClean="0"/>
              <a:t>«Самые редкие профессии»</a:t>
            </a:r>
          </a:p>
          <a:p>
            <a:r>
              <a:rPr lang="ru-RU" b="1" dirty="0" smtClean="0"/>
              <a:t>Минутка для шутки</a:t>
            </a:r>
          </a:p>
          <a:p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Пять типов профессий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4000" b="1" dirty="0" smtClean="0"/>
              <a:t>1.Человек –природа.</a:t>
            </a:r>
          </a:p>
          <a:p>
            <a:r>
              <a:rPr lang="ru-RU" sz="4000" b="1" dirty="0" smtClean="0"/>
              <a:t>2. Человек –техника.</a:t>
            </a:r>
          </a:p>
          <a:p>
            <a:r>
              <a:rPr lang="ru-RU" sz="4000" b="1" dirty="0" smtClean="0"/>
              <a:t>3.Человек- человек.</a:t>
            </a:r>
          </a:p>
          <a:p>
            <a:r>
              <a:rPr lang="ru-RU" sz="4000" b="1" dirty="0" smtClean="0"/>
              <a:t>4. Человек –знаковая система.</a:t>
            </a:r>
          </a:p>
          <a:p>
            <a:r>
              <a:rPr lang="ru-RU" sz="4000" b="1" dirty="0" smtClean="0"/>
              <a:t>5. Человек –художественный образ.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Тест «Ты и Твоя профессия»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1. Новогодняя ночь для вас –лучшее время, чтобы:</a:t>
            </a:r>
          </a:p>
          <a:p>
            <a:r>
              <a:rPr lang="ru-RU" dirty="0" smtClean="0"/>
              <a:t>А) выспаться;</a:t>
            </a:r>
          </a:p>
          <a:p>
            <a:r>
              <a:rPr lang="ru-RU" dirty="0" smtClean="0"/>
              <a:t>Б) посмотреть телевизор вместе с семьей;</a:t>
            </a:r>
          </a:p>
          <a:p>
            <a:r>
              <a:rPr lang="ru-RU" dirty="0" smtClean="0"/>
              <a:t>В) оказаться в кругу друзей;</a:t>
            </a:r>
          </a:p>
          <a:p>
            <a:r>
              <a:rPr lang="ru-RU" b="1" dirty="0" smtClean="0"/>
              <a:t>2.Из трех подарков вы предпочли бы:</a:t>
            </a:r>
          </a:p>
          <a:p>
            <a:r>
              <a:rPr lang="ru-RU" dirty="0" smtClean="0"/>
              <a:t>А) удочку, набор для вышивания;</a:t>
            </a:r>
          </a:p>
          <a:p>
            <a:r>
              <a:rPr lang="ru-RU" dirty="0" smtClean="0"/>
              <a:t>Б) коньки или лыжи;</a:t>
            </a:r>
          </a:p>
          <a:p>
            <a:r>
              <a:rPr lang="ru-RU" dirty="0" smtClean="0"/>
              <a:t>В) турпутевку или билет на интересное представление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 1 балл Б- 2 балла В – 3 балла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3. Отправляться в путешествие лучше всего</a:t>
            </a:r>
            <a:r>
              <a:rPr lang="ru-RU" dirty="0" smtClean="0"/>
              <a:t>:</a:t>
            </a:r>
          </a:p>
          <a:p>
            <a:r>
              <a:rPr lang="ru-RU" dirty="0" smtClean="0"/>
              <a:t>А) в одиночку;</a:t>
            </a:r>
          </a:p>
          <a:p>
            <a:r>
              <a:rPr lang="ru-RU" dirty="0" smtClean="0"/>
              <a:t>Б) с семьей или друзьями</a:t>
            </a:r>
          </a:p>
          <a:p>
            <a:r>
              <a:rPr lang="ru-RU" dirty="0" smtClean="0"/>
              <a:t>В) с незнакомой группой, чтобы была возможность обрести новых друзей</a:t>
            </a:r>
          </a:p>
          <a:p>
            <a:r>
              <a:rPr lang="ru-RU" b="1" dirty="0" smtClean="0"/>
              <a:t>4. Если бы вы оказались в одиночестве на острове или в лесу, то :</a:t>
            </a:r>
          </a:p>
          <a:p>
            <a:r>
              <a:rPr lang="ru-RU" dirty="0" smtClean="0"/>
              <a:t>А)  почувствовали полную свободу;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 1 балл Б- 2 балла В – 3 балла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Б)занялись бы поиском выхода или каким – </a:t>
            </a:r>
            <a:r>
              <a:rPr lang="ru-RU" dirty="0" err="1" smtClean="0"/>
              <a:t>нибудь</a:t>
            </a:r>
            <a:r>
              <a:rPr lang="ru-RU" dirty="0" smtClean="0"/>
              <a:t> делом;</a:t>
            </a:r>
          </a:p>
          <a:p>
            <a:r>
              <a:rPr lang="ru-RU" dirty="0" smtClean="0"/>
              <a:t>В) ощутили бы тоску, неприкаянность, страх</a:t>
            </a:r>
          </a:p>
          <a:p>
            <a:r>
              <a:rPr lang="ru-RU" b="1" dirty="0" smtClean="0"/>
              <a:t>5. В свое свободное время вы любите:</a:t>
            </a:r>
          </a:p>
          <a:p>
            <a:r>
              <a:rPr lang="ru-RU" dirty="0" smtClean="0"/>
              <a:t>А)читать, посещать библиотеку, шахматную секцию, зоопарк ,лес, ловить рыбу ,мечтать;</a:t>
            </a:r>
          </a:p>
          <a:p>
            <a:r>
              <a:rPr lang="ru-RU" dirty="0" smtClean="0"/>
              <a:t>Б)рисовать, читать, заниматься спортом, музыкой, шитьем или вязанием, ходить в походы, разговаривать по телефону, смотреть телевизор;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 1 балл Б- 2 балла В – 3 балла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В) заниматься спортом, танцами, играть в ансамбле, петь в хоре, участвовать в спектаклях и концертах, путешествовать с друзьями, ходить с компанией в кино;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Оценивание ответов.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b="1" dirty="0" smtClean="0"/>
              <a:t>От 5 до 8 баллов.</a:t>
            </a:r>
          </a:p>
          <a:p>
            <a:r>
              <a:rPr lang="ru-RU" dirty="0" smtClean="0"/>
              <a:t>Люди малообщительные, стеснительные,</a:t>
            </a:r>
            <a:r>
              <a:rPr lang="en-US" dirty="0" smtClean="0"/>
              <a:t> </a:t>
            </a:r>
            <a:r>
              <a:rPr lang="ru-RU" dirty="0" smtClean="0"/>
              <a:t>замкнутые. Они не любят шумных компаний, встречи с незнакомыми людьми им доставляет беспокойство. Это значит, что им не очень подходят профессии, которые требует активного общения( продавец, учитель, журналист и психолог)Зато они будут себя хорошо чувствовать в научной лаборатории или на собственной фирме, в питомнике, лесничестве, </a:t>
            </a:r>
            <a:r>
              <a:rPr lang="ru-RU" dirty="0" err="1" smtClean="0"/>
              <a:t>охотохозяйстве</a:t>
            </a:r>
            <a:r>
              <a:rPr lang="ru-RU" dirty="0" smtClean="0"/>
              <a:t>. Таким людям подойдет профессия программиста, слесаря или токаря, бухгалтера, оператора ЭВМ.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 8 до 12 очков.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Очень общительны и чувствуют себя прекрасно в любой компании. Они не боятся новых знакомств, легко сходятся с людьми. Но они могут обходиться длительное время без общения, Таким подойдут любые профессии.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 12 – 15 очков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Люди общительны, но они не могут долго оставаться в одиночестве- в них слишком много энергии и силы, Таким людям лучше выбирать профессию, которая будет связана с большим количеством людей, с активным общением: агента по рекламе, коммерческого директора, продавца, </a:t>
            </a:r>
            <a:r>
              <a:rPr lang="ru-RU" dirty="0" err="1" smtClean="0"/>
              <a:t>диллера</a:t>
            </a:r>
            <a:r>
              <a:rPr lang="ru-RU" dirty="0" smtClean="0"/>
              <a:t>, учителя, брокера или тренера.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Ярмарка профессий.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Web </a:t>
            </a:r>
            <a:r>
              <a:rPr lang="ru-RU" sz="3200" b="1" dirty="0" smtClean="0"/>
              <a:t>– программист,</a:t>
            </a:r>
            <a:r>
              <a:rPr lang="en-US" sz="3200" b="1" dirty="0" smtClean="0"/>
              <a:t> Web</a:t>
            </a:r>
            <a:r>
              <a:rPr lang="ru-RU" sz="3200" b="1" dirty="0" smtClean="0"/>
              <a:t> – дизайнер.</a:t>
            </a:r>
          </a:p>
          <a:p>
            <a:r>
              <a:rPr lang="ru-RU" sz="3200" b="1" dirty="0" smtClean="0"/>
              <a:t>Аудитор</a:t>
            </a:r>
          </a:p>
          <a:p>
            <a:r>
              <a:rPr lang="ru-RU" sz="3200" b="1" dirty="0" smtClean="0"/>
              <a:t>Бренд – </a:t>
            </a:r>
            <a:r>
              <a:rPr lang="ru-RU" sz="3200" b="1" dirty="0" err="1" smtClean="0"/>
              <a:t>мененджер</a:t>
            </a:r>
            <a:endParaRPr lang="ru-RU" sz="3200" b="1" dirty="0" smtClean="0"/>
          </a:p>
          <a:p>
            <a:r>
              <a:rPr lang="ru-RU" sz="3200" b="1" dirty="0" smtClean="0"/>
              <a:t>Логистик – специалист</a:t>
            </a:r>
          </a:p>
          <a:p>
            <a:r>
              <a:rPr lang="ru-RU" sz="3200" b="1" dirty="0" err="1" smtClean="0"/>
              <a:t>Маркетолог</a:t>
            </a:r>
            <a:endParaRPr lang="ru-RU" sz="3200" b="1" dirty="0" smtClean="0"/>
          </a:p>
          <a:p>
            <a:r>
              <a:rPr lang="ru-RU" sz="3200" b="1" dirty="0" err="1" smtClean="0"/>
              <a:t>Мерчендайзер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Самые редкие профессии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Титестер</a:t>
            </a:r>
          </a:p>
          <a:p>
            <a:r>
              <a:rPr lang="ru-RU" sz="4000" b="1" dirty="0" smtClean="0"/>
              <a:t>Постижер</a:t>
            </a:r>
          </a:p>
          <a:p>
            <a:r>
              <a:rPr lang="ru-RU" sz="4000" b="1" dirty="0" smtClean="0"/>
              <a:t>Мастер спецэффектов.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Минутка для шутки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Сын метеоролога:</a:t>
            </a:r>
          </a:p>
          <a:p>
            <a:r>
              <a:rPr lang="ru-RU" b="1" dirty="0" smtClean="0"/>
              <a:t>-Малыш, сколько тебе лет?</a:t>
            </a:r>
          </a:p>
          <a:p>
            <a:r>
              <a:rPr lang="ru-RU" b="1" dirty="0" smtClean="0"/>
              <a:t>-плюс пять.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EAEAEA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105</TotalTime>
  <Words>568</Words>
  <Application>Microsoft Office PowerPoint</Application>
  <PresentationFormat>Экран (4:3)</PresentationFormat>
  <Paragraphs>63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Городская</vt:lpstr>
      <vt:lpstr>В мире профессий.</vt:lpstr>
      <vt:lpstr>Рубрики</vt:lpstr>
      <vt:lpstr>Пять типов профессий</vt:lpstr>
      <vt:lpstr>Тест «Ты и Твоя профессия»</vt:lpstr>
      <vt:lpstr>А 1 балл Б- 2 балла В – 3 балла</vt:lpstr>
      <vt:lpstr>А 1 балл Б- 2 балла В – 3 балла</vt:lpstr>
      <vt:lpstr>А 1 балл Б- 2 балла В – 3 балла</vt:lpstr>
      <vt:lpstr>Оценивание ответов.</vt:lpstr>
      <vt:lpstr>От 8 до 12 очков.</vt:lpstr>
      <vt:lpstr>От 12 – 15 очков</vt:lpstr>
      <vt:lpstr>Ярмарка профессий.</vt:lpstr>
      <vt:lpstr>Самые редкие профессии</vt:lpstr>
      <vt:lpstr>Минутка для шутки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мире професий.</dc:title>
  <dc:creator>Admin</dc:creator>
  <cp:lastModifiedBy>Admin</cp:lastModifiedBy>
  <cp:revision>12</cp:revision>
  <dcterms:created xsi:type="dcterms:W3CDTF">2009-10-16T13:27:40Z</dcterms:created>
  <dcterms:modified xsi:type="dcterms:W3CDTF">2009-10-16T15:20:41Z</dcterms:modified>
</cp:coreProperties>
</file>