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7" r:id="rId4"/>
    <p:sldId id="259" r:id="rId5"/>
    <p:sldId id="260" r:id="rId6"/>
    <p:sldId id="263" r:id="rId7"/>
    <p:sldId id="261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4016-436E-4D37-9D9C-7CBC99362867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2087-493B-41EA-884F-82AA5E7AE4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4016-436E-4D37-9D9C-7CBC99362867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2087-493B-41EA-884F-82AA5E7AE4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4016-436E-4D37-9D9C-7CBC99362867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2087-493B-41EA-884F-82AA5E7AE4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4016-436E-4D37-9D9C-7CBC99362867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2087-493B-41EA-884F-82AA5E7AE4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4016-436E-4D37-9D9C-7CBC99362867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2087-493B-41EA-884F-82AA5E7AE4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4016-436E-4D37-9D9C-7CBC99362867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2087-493B-41EA-884F-82AA5E7AE4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4016-436E-4D37-9D9C-7CBC99362867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2087-493B-41EA-884F-82AA5E7AE4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4016-436E-4D37-9D9C-7CBC99362867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2087-493B-41EA-884F-82AA5E7AE4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4016-436E-4D37-9D9C-7CBC99362867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2087-493B-41EA-884F-82AA5E7AE4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4016-436E-4D37-9D9C-7CBC99362867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2087-493B-41EA-884F-82AA5E7AE4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E4016-436E-4D37-9D9C-7CBC99362867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D2087-493B-41EA-884F-82AA5E7AE4F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E4016-436E-4D37-9D9C-7CBC99362867}" type="datetimeFigureOut">
              <a:rPr lang="ru-RU" smtClean="0"/>
              <a:pPr/>
              <a:t>11.12.2009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D2087-493B-41EA-884F-82AA5E7AE4F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/>
              <a:t>Классный час по теме</a:t>
            </a:r>
            <a:br>
              <a:rPr lang="ru-RU" sz="4800" b="1" dirty="0" smtClean="0"/>
            </a:br>
            <a:r>
              <a:rPr lang="ru-RU" sz="4800" b="1" dirty="0" smtClean="0"/>
              <a:t>«Охрана здоровья»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Детки в пивной клетке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«От пива делаются ленивыми, глупыми и бессильными». </a:t>
            </a:r>
          </a:p>
          <a:p>
            <a:r>
              <a:rPr lang="ru-RU" sz="2200" b="1" dirty="0" smtClean="0">
                <a:solidFill>
                  <a:srgbClr val="FF0000"/>
                </a:solidFill>
              </a:rPr>
              <a:t>О.Бисмарк</a:t>
            </a:r>
            <a:endParaRPr lang="ru-RU" sz="2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Чума </a:t>
            </a:r>
            <a:r>
              <a:rPr lang="en-US" b="1" dirty="0" smtClean="0"/>
              <a:t>XXI </a:t>
            </a:r>
            <a:r>
              <a:rPr lang="ru-RU" b="1" dirty="0" smtClean="0"/>
              <a:t>века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smtClean="0"/>
              <a:t>Как утверждает реклама, с ним надо чаще встречаться, хорошо сидеть и не жужжать.</a:t>
            </a:r>
          </a:p>
          <a:p>
            <a:r>
              <a:rPr lang="ru-RU" sz="2400" b="1" dirty="0" smtClean="0"/>
              <a:t>Рекламные ролики обещают, что его золотой вкус сделает из самого робкого и невзрачного </a:t>
            </a:r>
            <a:r>
              <a:rPr lang="ru-RU" sz="2400" b="1" dirty="0" err="1" smtClean="0"/>
              <a:t>тинейджера</a:t>
            </a:r>
            <a:r>
              <a:rPr lang="ru-RU" sz="2400" b="1" dirty="0" smtClean="0"/>
              <a:t> настоящего мужика.</a:t>
            </a:r>
          </a:p>
          <a:p>
            <a:r>
              <a:rPr lang="ru-RU" sz="2400" b="1" dirty="0" smtClean="0"/>
              <a:t>Реклама гласит, что с ним  « улетают», признаются в любви и играют в футбол. Врачи называют этот продукт «Чумой </a:t>
            </a:r>
            <a:r>
              <a:rPr lang="en-US" sz="2400" b="1" dirty="0" smtClean="0"/>
              <a:t>XXI </a:t>
            </a:r>
            <a:r>
              <a:rPr lang="ru-RU" sz="2400" b="1" dirty="0" smtClean="0"/>
              <a:t>века».</a:t>
            </a:r>
          </a:p>
          <a:p>
            <a:r>
              <a:rPr lang="ru-RU" sz="2400" b="1" dirty="0" smtClean="0"/>
              <a:t>Канцлер Германии Бисмарк говорил, что от него «делаются ленивыми, глупыми и бессильными»</a:t>
            </a:r>
          </a:p>
          <a:p>
            <a:endParaRPr lang="ru-RU" sz="2400" b="1" dirty="0" smtClean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«Чума </a:t>
            </a:r>
            <a:r>
              <a:rPr lang="en-US" sz="5400" b="1" dirty="0" smtClean="0"/>
              <a:t>XXI </a:t>
            </a:r>
            <a:r>
              <a:rPr lang="ru-RU" sz="5400" b="1" dirty="0" smtClean="0"/>
              <a:t>века»</a:t>
            </a:r>
            <a:endParaRPr lang="ru-RU" sz="5400" b="1" dirty="0"/>
          </a:p>
        </p:txBody>
      </p:sp>
      <p:pic>
        <p:nvPicPr>
          <p:cNvPr id="5" name="Содержимое 4" descr="Копия (2) Славно погулял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Анкета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1.Согласны ли вы с тем, что пиво, джин- тоник, коктейль и др. слабоалкогольные напитки опасны для детей и подростков?(да, нет)</a:t>
            </a:r>
          </a:p>
          <a:p>
            <a:pPr>
              <a:buNone/>
            </a:pPr>
            <a:r>
              <a:rPr lang="ru-RU" b="1" dirty="0" smtClean="0"/>
              <a:t>2. Пьете ли вы пиво? (да, нет)</a:t>
            </a:r>
          </a:p>
          <a:p>
            <a:pPr>
              <a:buNone/>
            </a:pPr>
            <a:r>
              <a:rPr lang="ru-RU" b="1" dirty="0" smtClean="0"/>
              <a:t>3. Если да, то почему? (Подчеркните нужный ответ: любопытство, пример старших, чтобы почувствовать себя взрослым, чтобы утвердиться в группе, для расслабления, от скуки, нравится вкус пива, другие причины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/>
              <a:t>Слоганы</a:t>
            </a:r>
            <a:r>
              <a:rPr lang="ru-RU" b="1" dirty="0" smtClean="0"/>
              <a:t> - антирекламы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Жизнь без пива- больше позитива!</a:t>
            </a:r>
          </a:p>
          <a:p>
            <a:r>
              <a:rPr lang="ru-RU" sz="2400" b="1" dirty="0" smtClean="0"/>
              <a:t>От пива столько негатива!</a:t>
            </a:r>
          </a:p>
          <a:p>
            <a:r>
              <a:rPr lang="ru-RU" sz="2400" b="1" dirty="0" smtClean="0"/>
              <a:t>Живи красиво- не заливайся пивом!</a:t>
            </a:r>
          </a:p>
          <a:p>
            <a:r>
              <a:rPr lang="ru-RU" sz="2400" b="1" dirty="0" smtClean="0"/>
              <a:t>Не пейте дети пиво- и будет перспектива!</a:t>
            </a:r>
          </a:p>
          <a:p>
            <a:r>
              <a:rPr lang="ru-RU" sz="2400" b="1" dirty="0" smtClean="0"/>
              <a:t>Спорт – альтернатива и пьянке и пиву!</a:t>
            </a:r>
          </a:p>
          <a:p>
            <a:r>
              <a:rPr lang="ru-RU" sz="2400" b="1" dirty="0" smtClean="0"/>
              <a:t>Забудь про пиво –живи счастливо!</a:t>
            </a:r>
          </a:p>
          <a:p>
            <a:r>
              <a:rPr lang="ru-RU" sz="2400" b="1" dirty="0" smtClean="0"/>
              <a:t>На душе тоскливо? Обойдись без пива!</a:t>
            </a:r>
          </a:p>
          <a:p>
            <a:r>
              <a:rPr lang="ru-RU" sz="2400" b="1" dirty="0" smtClean="0"/>
              <a:t>«Полезное пиво»- звучит фальшиво!</a:t>
            </a:r>
          </a:p>
          <a:p>
            <a:r>
              <a:rPr lang="ru-RU" sz="2400" b="1" dirty="0" smtClean="0"/>
              <a:t>Нету больше примитива, чем тянуть  в подъезде пиво!</a:t>
            </a:r>
          </a:p>
          <a:p>
            <a:r>
              <a:rPr lang="ru-RU" sz="2400" b="1" dirty="0" smtClean="0"/>
              <a:t>От пивка жизнь горька!</a:t>
            </a:r>
          </a:p>
          <a:p>
            <a:r>
              <a:rPr lang="ru-RU" sz="2400" b="1" dirty="0" smtClean="0"/>
              <a:t>От бутылочки пива превратишься в толстяка!</a:t>
            </a:r>
            <a:endParaRPr lang="ru-RU" sz="2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Пиво –это деградация будущих поколений!</a:t>
            </a:r>
            <a:endParaRPr lang="ru-RU" dirty="0"/>
          </a:p>
        </p:txBody>
      </p:sp>
      <p:pic>
        <p:nvPicPr>
          <p:cNvPr id="4" name="Содержимое 3" descr="$мерть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ФСП «</a:t>
            </a:r>
            <a:r>
              <a:rPr lang="ru-RU" b="1" dirty="0" err="1" smtClean="0"/>
              <a:t>Антипиво</a:t>
            </a:r>
            <a:r>
              <a:rPr lang="ru-RU" b="1" dirty="0" smtClean="0"/>
              <a:t>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sz="4400" b="1" dirty="0" smtClean="0"/>
              <a:t>Сделай свой выбор!</a:t>
            </a:r>
          </a:p>
          <a:p>
            <a:r>
              <a:rPr lang="ru-RU" sz="4400" b="1" dirty="0" smtClean="0"/>
              <a:t>Будь здоровым и сильным!</a:t>
            </a:r>
          </a:p>
          <a:p>
            <a:r>
              <a:rPr lang="ru-RU" sz="4400" b="1" dirty="0" smtClean="0"/>
              <a:t>Будь сильным и умным!</a:t>
            </a:r>
          </a:p>
          <a:p>
            <a:r>
              <a:rPr lang="ru-RU" sz="4400" b="1" dirty="0" smtClean="0"/>
              <a:t>Не верь рекламе!</a:t>
            </a:r>
            <a:endParaRPr lang="ru-RU" sz="4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/>
              <a:t>Спорт – альтернатива и пьянке и пиву!</a:t>
            </a:r>
            <a:endParaRPr lang="ru-RU" b="1" dirty="0"/>
          </a:p>
        </p:txBody>
      </p:sp>
      <p:pic>
        <p:nvPicPr>
          <p:cNvPr id="4" name="Содержимое 3" descr="N89N-S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7500" y="1812131"/>
            <a:ext cx="5969000" cy="41021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EAEAEA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Words>302</Words>
  <Application>Microsoft Office PowerPoint</Application>
  <PresentationFormat>Экран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Классный час по теме «Охрана здоровья»</vt:lpstr>
      <vt:lpstr>Чума XXI века</vt:lpstr>
      <vt:lpstr>«Чума XXI века»</vt:lpstr>
      <vt:lpstr>Анкета</vt:lpstr>
      <vt:lpstr>Слоганы - антирекламы</vt:lpstr>
      <vt:lpstr>Пиво –это деградация будущих поколений!</vt:lpstr>
      <vt:lpstr>ФСП «Антипиво»</vt:lpstr>
      <vt:lpstr>Спорт – альтернатива и пьянке и пиву!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 по теме «Охрана здоровья»</dc:title>
  <dc:creator>Admin</dc:creator>
  <cp:lastModifiedBy>Admin</cp:lastModifiedBy>
  <cp:revision>12</cp:revision>
  <dcterms:created xsi:type="dcterms:W3CDTF">2009-10-02T10:30:02Z</dcterms:created>
  <dcterms:modified xsi:type="dcterms:W3CDTF">2009-12-11T09:44:29Z</dcterms:modified>
</cp:coreProperties>
</file>