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C8196F-09B4-4AF0-811D-EEDA81C688AE}" type="datetimeFigureOut">
              <a:rPr lang="ru-RU" smtClean="0"/>
              <a:pPr/>
              <a:t>17.11.2009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26BB-AF1C-48AC-BD5C-3B94237A26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C8196F-09B4-4AF0-811D-EEDA81C688AE}" type="datetimeFigureOut">
              <a:rPr lang="ru-RU" smtClean="0"/>
              <a:pPr/>
              <a:t>17.11.2009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26BB-AF1C-48AC-BD5C-3B94237A26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C8196F-09B4-4AF0-811D-EEDA81C688AE}" type="datetimeFigureOut">
              <a:rPr lang="ru-RU" smtClean="0"/>
              <a:pPr/>
              <a:t>17.11.2009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26BB-AF1C-48AC-BD5C-3B94237A26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C8196F-09B4-4AF0-811D-EEDA81C688AE}" type="datetimeFigureOut">
              <a:rPr lang="ru-RU" smtClean="0"/>
              <a:pPr/>
              <a:t>17.11.2009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26BB-AF1C-48AC-BD5C-3B94237A26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C8196F-09B4-4AF0-811D-EEDA81C688AE}" type="datetimeFigureOut">
              <a:rPr lang="ru-RU" smtClean="0"/>
              <a:pPr/>
              <a:t>17.11.2009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26BB-AF1C-48AC-BD5C-3B94237A26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C8196F-09B4-4AF0-811D-EEDA81C688AE}" type="datetimeFigureOut">
              <a:rPr lang="ru-RU" smtClean="0"/>
              <a:pPr/>
              <a:t>17.11.2009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26BB-AF1C-48AC-BD5C-3B94237A26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C8196F-09B4-4AF0-811D-EEDA81C688AE}" type="datetimeFigureOut">
              <a:rPr lang="ru-RU" smtClean="0"/>
              <a:pPr/>
              <a:t>17.11.2009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26BB-AF1C-48AC-BD5C-3B94237A26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C8196F-09B4-4AF0-811D-EEDA81C688AE}" type="datetimeFigureOut">
              <a:rPr lang="ru-RU" smtClean="0"/>
              <a:pPr/>
              <a:t>17.11.2009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26BB-AF1C-48AC-BD5C-3B94237A26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C8196F-09B4-4AF0-811D-EEDA81C688AE}" type="datetimeFigureOut">
              <a:rPr lang="ru-RU" smtClean="0"/>
              <a:pPr/>
              <a:t>17.11.2009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26BB-AF1C-48AC-BD5C-3B94237A26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C8196F-09B4-4AF0-811D-EEDA81C688AE}" type="datetimeFigureOut">
              <a:rPr lang="ru-RU" smtClean="0"/>
              <a:pPr/>
              <a:t>17.11.2009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26BB-AF1C-48AC-BD5C-3B94237A26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C8196F-09B4-4AF0-811D-EEDA81C688AE}" type="datetimeFigureOut">
              <a:rPr lang="ru-RU" smtClean="0"/>
              <a:pPr/>
              <a:t>17.11.2009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BE26BB-AF1C-48AC-BD5C-3B94237A26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DC8196F-09B4-4AF0-811D-EEDA81C688AE}" type="datetimeFigureOut">
              <a:rPr lang="ru-RU" smtClean="0"/>
              <a:pPr/>
              <a:t>17.11.2009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ABE26BB-AF1C-48AC-BD5C-3B94237A26B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cap="all" dirty="0" err="1" smtClean="0"/>
              <a:t>Draussen</a:t>
            </a:r>
            <a:r>
              <a:rPr lang="en-US" b="1" cap="all" dirty="0" smtClean="0"/>
              <a:t> </a:t>
            </a:r>
            <a:r>
              <a:rPr lang="en-US" b="1" cap="all" dirty="0" err="1" smtClean="0"/>
              <a:t>ist</a:t>
            </a:r>
            <a:r>
              <a:rPr lang="en-US" b="1" cap="all" dirty="0" smtClean="0"/>
              <a:t> </a:t>
            </a:r>
            <a:r>
              <a:rPr lang="en-US" b="1" cap="all" dirty="0" err="1" smtClean="0"/>
              <a:t>Blatterfall</a:t>
            </a:r>
            <a:endParaRPr lang="ru-RU" b="1" cap="all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6 </a:t>
            </a:r>
            <a:r>
              <a:rPr lang="en-US" dirty="0" err="1" smtClean="0"/>
              <a:t>Klasse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smtClean="0"/>
              <a:t>So </a:t>
            </a:r>
            <a:r>
              <a:rPr lang="en-US" b="1" i="1" dirty="0" err="1" smtClean="0"/>
              <a:t>schon</a:t>
            </a:r>
            <a:r>
              <a:rPr lang="en-US" b="1" i="1" dirty="0" smtClean="0"/>
              <a:t> </a:t>
            </a:r>
            <a:r>
              <a:rPr lang="en-US" b="1" i="1" dirty="0" err="1" smtClean="0"/>
              <a:t>ist</a:t>
            </a:r>
            <a:r>
              <a:rPr lang="en-US" b="1" i="1" dirty="0" smtClean="0"/>
              <a:t> die </a:t>
            </a:r>
            <a:r>
              <a:rPr lang="en-US" b="1" i="1" dirty="0" err="1" smtClean="0"/>
              <a:t>Natur</a:t>
            </a:r>
            <a:r>
              <a:rPr lang="en-US" b="1" i="1" dirty="0" smtClean="0"/>
              <a:t> </a:t>
            </a:r>
            <a:r>
              <a:rPr lang="en-US" b="1" i="1" dirty="0" err="1" smtClean="0"/>
              <a:t>im</a:t>
            </a:r>
            <a:r>
              <a:rPr lang="en-US" b="1" i="1" dirty="0" smtClean="0"/>
              <a:t> </a:t>
            </a:r>
            <a:r>
              <a:rPr lang="en-US" b="1" i="1" dirty="0" err="1" smtClean="0"/>
              <a:t>Herbst</a:t>
            </a:r>
            <a:r>
              <a:rPr lang="en-US" dirty="0" smtClean="0"/>
              <a:t>!</a:t>
            </a:r>
            <a:endParaRPr lang="ru-RU" dirty="0"/>
          </a:p>
        </p:txBody>
      </p:sp>
      <p:pic>
        <p:nvPicPr>
          <p:cNvPr id="4" name="Содержимое 3" descr="Левитан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05219" y="530225"/>
            <a:ext cx="5779600" cy="4187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 err="1" smtClean="0"/>
              <a:t>Bunte</a:t>
            </a:r>
            <a:r>
              <a:rPr lang="en-US" b="1" cap="all" dirty="0" smtClean="0"/>
              <a:t> </a:t>
            </a:r>
            <a:r>
              <a:rPr lang="en-US" b="1" cap="all" dirty="0" err="1" smtClean="0"/>
              <a:t>Blatter</a:t>
            </a:r>
            <a:r>
              <a:rPr lang="en-US" b="1" cap="all" dirty="0" smtClean="0"/>
              <a:t> </a:t>
            </a:r>
            <a:r>
              <a:rPr lang="en-US" b="1" cap="all" dirty="0" err="1" smtClean="0"/>
              <a:t>uberall</a:t>
            </a:r>
            <a:r>
              <a:rPr lang="en-US" cap="all" dirty="0" smtClean="0"/>
              <a:t>!</a:t>
            </a:r>
            <a:endParaRPr lang="ru-RU" cap="all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400" dirty="0" smtClean="0"/>
          </a:p>
          <a:p>
            <a:r>
              <a:rPr lang="en-US" sz="2400" b="1" dirty="0" err="1" smtClean="0"/>
              <a:t>Im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Herbst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ist</a:t>
            </a:r>
            <a:r>
              <a:rPr lang="en-US" sz="2400" b="1" dirty="0" smtClean="0"/>
              <a:t> das Wetter </a:t>
            </a:r>
            <a:r>
              <a:rPr lang="en-US" sz="2400" b="1" dirty="0" err="1" smtClean="0"/>
              <a:t>machmal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noch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schon.Die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Blatter</a:t>
            </a:r>
            <a:r>
              <a:rPr lang="en-US" sz="2400" b="1" dirty="0" smtClean="0"/>
              <a:t> fallen auf die…. </a:t>
            </a:r>
            <a:r>
              <a:rPr lang="en-US" sz="2400" b="1" dirty="0" err="1" smtClean="0"/>
              <a:t>Viele</a:t>
            </a:r>
            <a:r>
              <a:rPr lang="en-US" sz="2400" b="1" dirty="0" smtClean="0"/>
              <a:t> Vogel </a:t>
            </a:r>
            <a:r>
              <a:rPr lang="en-US" sz="2400" b="1" dirty="0" err="1" smtClean="0"/>
              <a:t>fliegen</a:t>
            </a:r>
            <a:r>
              <a:rPr lang="en-US" sz="2400" b="1" dirty="0" smtClean="0"/>
              <a:t> in…. Lander. </a:t>
            </a:r>
            <a:r>
              <a:rPr lang="en-US" sz="2400" b="1" dirty="0" err="1" smtClean="0"/>
              <a:t>Einige</a:t>
            </a:r>
            <a:r>
              <a:rPr lang="en-US" sz="2400" b="1" dirty="0" smtClean="0"/>
              <a:t> Vogel …… </a:t>
            </a:r>
            <a:r>
              <a:rPr lang="en-US" sz="2400" b="1" dirty="0" err="1" smtClean="0"/>
              <a:t>hier</a:t>
            </a:r>
            <a:r>
              <a:rPr lang="en-US" sz="2400" b="1" dirty="0" smtClean="0"/>
              <a:t>. Die </a:t>
            </a:r>
            <a:r>
              <a:rPr lang="en-US" sz="2400" b="1" dirty="0" err="1" smtClean="0"/>
              <a:t>Bauern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bringen</a:t>
            </a:r>
            <a:r>
              <a:rPr lang="en-US" sz="2400" b="1" dirty="0" smtClean="0"/>
              <a:t> ….</a:t>
            </a:r>
            <a:r>
              <a:rPr lang="en-US" sz="2400" b="1" dirty="0" err="1" smtClean="0"/>
              <a:t>ein</a:t>
            </a:r>
            <a:r>
              <a:rPr lang="en-US" sz="2400" b="1" dirty="0" smtClean="0"/>
              <a:t>. Die </a:t>
            </a:r>
            <a:r>
              <a:rPr lang="en-US" sz="2400" b="1" dirty="0" err="1" smtClean="0"/>
              <a:t>Ernte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ist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reich</a:t>
            </a:r>
            <a:r>
              <a:rPr lang="en-US" sz="2400" b="1" dirty="0" smtClean="0"/>
              <a:t>. </a:t>
            </a:r>
            <a:r>
              <a:rPr lang="en-US" sz="2400" b="1" dirty="0" err="1" smtClean="0"/>
              <a:t>Viele</a:t>
            </a:r>
            <a:r>
              <a:rPr lang="en-US" sz="2400" b="1" dirty="0" smtClean="0"/>
              <a:t> Kinder…. an den </a:t>
            </a:r>
            <a:r>
              <a:rPr lang="en-US" sz="2400" b="1" dirty="0" err="1" smtClean="0"/>
              <a:t>warmen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Sommer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zuruck</a:t>
            </a:r>
            <a:r>
              <a:rPr lang="en-US" sz="2800" b="1" dirty="0"/>
              <a:t>.</a:t>
            </a:r>
            <a:endParaRPr lang="ru-RU" sz="2800" b="1" dirty="0"/>
          </a:p>
        </p:txBody>
      </p:sp>
      <p:pic>
        <p:nvPicPr>
          <p:cNvPr id="4" name="Рисунок 3" descr="10о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357166"/>
            <a:ext cx="3722285" cy="259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err="1" smtClean="0"/>
              <a:t>Der</a:t>
            </a:r>
            <a:r>
              <a:rPr lang="en-US" b="1" i="1" dirty="0" smtClean="0"/>
              <a:t> </a:t>
            </a:r>
            <a:r>
              <a:rPr lang="en-US" b="1" i="1" dirty="0" err="1" smtClean="0"/>
              <a:t>Herbst</a:t>
            </a:r>
            <a:r>
              <a:rPr lang="en-US" b="1" i="1" dirty="0" smtClean="0"/>
              <a:t> </a:t>
            </a:r>
            <a:r>
              <a:rPr lang="en-US" b="1" i="1" dirty="0" err="1" smtClean="0"/>
              <a:t>zieht</a:t>
            </a:r>
            <a:r>
              <a:rPr lang="en-US" b="1" i="1" dirty="0" smtClean="0"/>
              <a:t> </a:t>
            </a:r>
            <a:r>
              <a:rPr lang="en-US" b="1" i="1" dirty="0" err="1" smtClean="0"/>
              <a:t>sich</a:t>
            </a:r>
            <a:r>
              <a:rPr lang="en-US" b="1" i="1" dirty="0" smtClean="0"/>
              <a:t> </a:t>
            </a:r>
            <a:r>
              <a:rPr lang="en-US" b="1" i="1" dirty="0" err="1" smtClean="0"/>
              <a:t>durch</a:t>
            </a:r>
            <a:r>
              <a:rPr lang="en-US" b="1" i="1" dirty="0" smtClean="0"/>
              <a:t> die </a:t>
            </a:r>
            <a:r>
              <a:rPr lang="en-US" b="1" i="1" dirty="0" err="1" smtClean="0"/>
              <a:t>Fluren</a:t>
            </a:r>
            <a:r>
              <a:rPr lang="en-US" b="1" i="1" dirty="0" smtClean="0"/>
              <a:t>…</a:t>
            </a:r>
            <a:endParaRPr lang="ru-RU" b="1" i="1" dirty="0"/>
          </a:p>
        </p:txBody>
      </p:sp>
      <p:pic>
        <p:nvPicPr>
          <p:cNvPr id="4" name="Содержимое 3" descr="Волков-ред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74324" y="530225"/>
            <a:ext cx="6041389" cy="4187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Was </a:t>
            </a:r>
            <a:r>
              <a:rPr lang="en-US" b="1" dirty="0" err="1" smtClean="0"/>
              <a:t>bringen</a:t>
            </a:r>
            <a:r>
              <a:rPr lang="en-US" b="1" dirty="0" smtClean="0"/>
              <a:t> </a:t>
            </a:r>
            <a:r>
              <a:rPr lang="en-US" b="1" dirty="0" err="1" smtClean="0"/>
              <a:t>wir</a:t>
            </a:r>
            <a:r>
              <a:rPr lang="en-US" b="1" dirty="0" smtClean="0"/>
              <a:t> </a:t>
            </a:r>
            <a:r>
              <a:rPr lang="en-US" b="1" dirty="0" err="1" smtClean="0"/>
              <a:t>im</a:t>
            </a:r>
            <a:r>
              <a:rPr lang="en-US" b="1" dirty="0" smtClean="0"/>
              <a:t> </a:t>
            </a:r>
            <a:r>
              <a:rPr lang="en-US" b="1" dirty="0" err="1" smtClean="0"/>
              <a:t>Herbst</a:t>
            </a:r>
            <a:r>
              <a:rPr lang="en-US" b="1" dirty="0" smtClean="0"/>
              <a:t> </a:t>
            </a:r>
            <a:r>
              <a:rPr lang="en-US" b="1" dirty="0" err="1" smtClean="0"/>
              <a:t>ein</a:t>
            </a:r>
            <a:r>
              <a:rPr lang="en-US" b="1" dirty="0" smtClean="0"/>
              <a:t>?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Mohr..</a:t>
            </a:r>
          </a:p>
          <a:p>
            <a:r>
              <a:rPr lang="en-US" dirty="0" err="1" smtClean="0"/>
              <a:t>Katof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Mel..</a:t>
            </a:r>
          </a:p>
          <a:p>
            <a:r>
              <a:rPr lang="en-US" dirty="0" err="1" smtClean="0"/>
              <a:t>Zuckerme</a:t>
            </a:r>
            <a:r>
              <a:rPr lang="en-US" dirty="0" smtClean="0"/>
              <a:t>…</a:t>
            </a:r>
          </a:p>
          <a:p>
            <a:r>
              <a:rPr lang="en-US" dirty="0" err="1" smtClean="0"/>
              <a:t>Koh</a:t>
            </a:r>
            <a:r>
              <a:rPr lang="en-US" dirty="0" smtClean="0"/>
              <a:t>..</a:t>
            </a:r>
          </a:p>
          <a:p>
            <a:r>
              <a:rPr lang="en-US" dirty="0" err="1" smtClean="0"/>
              <a:t>Zwie</a:t>
            </a:r>
            <a:r>
              <a:rPr lang="en-US" dirty="0" smtClean="0"/>
              <a:t>…</a:t>
            </a:r>
          </a:p>
          <a:p>
            <a:r>
              <a:rPr lang="en-US" dirty="0" err="1" smtClean="0"/>
              <a:t>Wein</a:t>
            </a:r>
            <a:r>
              <a:rPr lang="en-US" dirty="0" smtClean="0"/>
              <a:t>…</a:t>
            </a:r>
          </a:p>
          <a:p>
            <a:r>
              <a:rPr lang="en-US" dirty="0" err="1" smtClean="0"/>
              <a:t>Pfla</a:t>
            </a:r>
            <a:r>
              <a:rPr lang="en-US" dirty="0" smtClean="0"/>
              <a:t>…..</a:t>
            </a:r>
            <a:endParaRPr lang="ru-RU" dirty="0"/>
          </a:p>
        </p:txBody>
      </p:sp>
      <p:pic>
        <p:nvPicPr>
          <p:cNvPr id="4" name="Рисунок 3" descr="j02897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357166"/>
            <a:ext cx="3657600" cy="2450592"/>
          </a:xfrm>
          <a:prstGeom prst="rect">
            <a:avLst/>
          </a:prstGeom>
        </p:spPr>
      </p:pic>
      <p:pic>
        <p:nvPicPr>
          <p:cNvPr id="5" name="Рисунок 4" descr="j01442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480" y="2786058"/>
            <a:ext cx="3657600" cy="2401824"/>
          </a:xfrm>
          <a:prstGeom prst="rect">
            <a:avLst/>
          </a:prstGeom>
        </p:spPr>
      </p:pic>
      <p:pic>
        <p:nvPicPr>
          <p:cNvPr id="6" name="Рисунок 5" descr="j017794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2066" y="357166"/>
            <a:ext cx="3657600" cy="2438400"/>
          </a:xfrm>
          <a:prstGeom prst="rect">
            <a:avLst/>
          </a:prstGeom>
        </p:spPr>
      </p:pic>
      <p:pic>
        <p:nvPicPr>
          <p:cNvPr id="7" name="Рисунок 6" descr="j028993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2066" y="2714620"/>
            <a:ext cx="3657600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Grammatik</a:t>
            </a:r>
            <a:endParaRPr lang="ru-RU" b="1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Lesen</a:t>
            </a:r>
            <a:r>
              <a:rPr lang="en-US" dirty="0" smtClean="0"/>
              <a:t>-</a:t>
            </a:r>
          </a:p>
          <a:p>
            <a:r>
              <a:rPr lang="en-US" dirty="0" err="1" smtClean="0"/>
              <a:t>Sitzen</a:t>
            </a:r>
            <a:endParaRPr lang="en-US" dirty="0" smtClean="0"/>
          </a:p>
          <a:p>
            <a:r>
              <a:rPr lang="en-US" dirty="0" err="1" smtClean="0"/>
              <a:t>Sehen</a:t>
            </a:r>
            <a:endParaRPr lang="en-US" dirty="0" smtClean="0"/>
          </a:p>
          <a:p>
            <a:r>
              <a:rPr lang="en-US" dirty="0" err="1" smtClean="0"/>
              <a:t>Stehen</a:t>
            </a:r>
            <a:endParaRPr lang="en-US" dirty="0" smtClean="0"/>
          </a:p>
          <a:p>
            <a:r>
              <a:rPr lang="en-US" dirty="0" err="1" smtClean="0"/>
              <a:t>Geben</a:t>
            </a:r>
            <a:endParaRPr lang="en-US" dirty="0" smtClean="0"/>
          </a:p>
          <a:p>
            <a:r>
              <a:rPr lang="en-US" dirty="0" err="1" smtClean="0"/>
              <a:t>Heissen</a:t>
            </a:r>
            <a:endParaRPr lang="en-US" dirty="0" smtClean="0"/>
          </a:p>
          <a:p>
            <a:r>
              <a:rPr lang="en-US" dirty="0" err="1" smtClean="0"/>
              <a:t>Verstehen</a:t>
            </a:r>
            <a:endParaRPr lang="en-US" dirty="0" smtClean="0"/>
          </a:p>
          <a:p>
            <a:r>
              <a:rPr lang="en-US" dirty="0" err="1" smtClean="0"/>
              <a:t>beginnen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Gefallen</a:t>
            </a:r>
            <a:endParaRPr lang="en-US" dirty="0" smtClean="0"/>
          </a:p>
          <a:p>
            <a:r>
              <a:rPr lang="en-US" dirty="0" err="1" smtClean="0"/>
              <a:t>Schreiben</a:t>
            </a:r>
            <a:endParaRPr lang="en-US" dirty="0" smtClean="0"/>
          </a:p>
          <a:p>
            <a:r>
              <a:rPr lang="en-US" dirty="0" err="1" smtClean="0"/>
              <a:t>Finden</a:t>
            </a:r>
            <a:endParaRPr lang="en-US" dirty="0" smtClean="0"/>
          </a:p>
          <a:p>
            <a:r>
              <a:rPr lang="en-US" dirty="0" err="1" smtClean="0"/>
              <a:t>Singen</a:t>
            </a:r>
            <a:endParaRPr lang="en-US" dirty="0" smtClean="0"/>
          </a:p>
          <a:p>
            <a:r>
              <a:rPr lang="en-US" dirty="0" err="1" smtClean="0"/>
              <a:t>Sprechen</a:t>
            </a:r>
            <a:endParaRPr lang="en-US" dirty="0" smtClean="0"/>
          </a:p>
          <a:p>
            <a:r>
              <a:rPr lang="en-US" dirty="0" err="1" smtClean="0"/>
              <a:t>Nehmen</a:t>
            </a:r>
            <a:endParaRPr lang="en-US" dirty="0" smtClean="0"/>
          </a:p>
          <a:p>
            <a:r>
              <a:rPr lang="en-US" dirty="0" err="1" smtClean="0"/>
              <a:t>Liegen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Das Verb </a:t>
            </a:r>
            <a:r>
              <a:rPr lang="en-US" b="1" i="1" dirty="0" err="1" smtClean="0"/>
              <a:t>sein</a:t>
            </a:r>
            <a:r>
              <a:rPr lang="en-US" dirty="0" smtClean="0"/>
              <a:t> –</a:t>
            </a:r>
            <a:r>
              <a:rPr lang="en-US" dirty="0" err="1" smtClean="0"/>
              <a:t>Prasens</a:t>
            </a:r>
            <a:r>
              <a:rPr lang="ru-RU" dirty="0" smtClean="0"/>
              <a:t>/</a:t>
            </a:r>
            <a:r>
              <a:rPr lang="en-US" dirty="0" err="1" smtClean="0"/>
              <a:t>Prateritum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Ich</a:t>
            </a:r>
            <a:endParaRPr lang="en-US" dirty="0" smtClean="0"/>
          </a:p>
          <a:p>
            <a:r>
              <a:rPr lang="en-US" dirty="0" smtClean="0"/>
              <a:t>Du </a:t>
            </a:r>
            <a:r>
              <a:rPr lang="en-US" dirty="0" err="1" smtClean="0"/>
              <a:t>er,sie,es</a:t>
            </a:r>
            <a:endParaRPr lang="en-US" dirty="0" smtClean="0"/>
          </a:p>
          <a:p>
            <a:r>
              <a:rPr lang="en-US" dirty="0" err="1" smtClean="0"/>
              <a:t>Wir</a:t>
            </a:r>
            <a:endParaRPr lang="en-US" dirty="0" smtClean="0"/>
          </a:p>
          <a:p>
            <a:r>
              <a:rPr lang="en-US" dirty="0" err="1" smtClean="0"/>
              <a:t>Ihr</a:t>
            </a:r>
            <a:endParaRPr lang="en-US" dirty="0" smtClean="0"/>
          </a:p>
          <a:p>
            <a:r>
              <a:rPr lang="en-US" dirty="0" err="1" smtClean="0"/>
              <a:t>Sie</a:t>
            </a:r>
            <a:endParaRPr lang="en-US" dirty="0" smtClean="0"/>
          </a:p>
          <a:p>
            <a:r>
              <a:rPr lang="en-US" dirty="0" err="1" smtClean="0"/>
              <a:t>Sie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Merkt</a:t>
            </a:r>
            <a:r>
              <a:rPr lang="en-US" dirty="0" smtClean="0"/>
              <a:t> </a:t>
            </a:r>
            <a:r>
              <a:rPr lang="en-US" dirty="0" err="1" smtClean="0"/>
              <a:t>euch</a:t>
            </a:r>
            <a:r>
              <a:rPr lang="en-US" dirty="0" smtClean="0"/>
              <a:t>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Gern-lieber</a:t>
            </a:r>
            <a:r>
              <a:rPr lang="en-US" dirty="0" smtClean="0"/>
              <a:t>- am </a:t>
            </a:r>
            <a:r>
              <a:rPr lang="en-US" dirty="0" err="1" smtClean="0"/>
              <a:t>liebsten</a:t>
            </a:r>
            <a:endParaRPr lang="en-US" dirty="0" smtClean="0"/>
          </a:p>
          <a:p>
            <a:r>
              <a:rPr lang="en-US" dirty="0" err="1" smtClean="0"/>
              <a:t>Viel</a:t>
            </a:r>
            <a:r>
              <a:rPr lang="en-US" dirty="0" smtClean="0"/>
              <a:t>-</a:t>
            </a:r>
            <a:r>
              <a:rPr lang="en-US" dirty="0" err="1" smtClean="0"/>
              <a:t>mehr</a:t>
            </a:r>
            <a:r>
              <a:rPr lang="en-US" dirty="0" smtClean="0"/>
              <a:t>-am </a:t>
            </a:r>
            <a:r>
              <a:rPr lang="en-US" dirty="0" err="1" smtClean="0"/>
              <a:t>meisten</a:t>
            </a:r>
            <a:endParaRPr lang="en-US" dirty="0" smtClean="0"/>
          </a:p>
          <a:p>
            <a:r>
              <a:rPr lang="en-US" dirty="0" smtClean="0"/>
              <a:t>Gut-</a:t>
            </a:r>
            <a:r>
              <a:rPr lang="en-US" dirty="0" err="1" smtClean="0"/>
              <a:t>besser</a:t>
            </a:r>
            <a:r>
              <a:rPr lang="en-US" dirty="0" smtClean="0"/>
              <a:t>- am </a:t>
            </a:r>
            <a:r>
              <a:rPr lang="en-US" dirty="0" err="1" smtClean="0"/>
              <a:t>besten</a:t>
            </a:r>
            <a:endParaRPr lang="en-US" dirty="0" smtClean="0"/>
          </a:p>
          <a:p>
            <a:r>
              <a:rPr lang="en-US" dirty="0" smtClean="0"/>
              <a:t>Hoch-</a:t>
            </a:r>
            <a:r>
              <a:rPr lang="en-US" dirty="0" err="1" smtClean="0"/>
              <a:t>hoher</a:t>
            </a:r>
            <a:r>
              <a:rPr lang="en-US" dirty="0" smtClean="0"/>
              <a:t>- am </a:t>
            </a:r>
            <a:r>
              <a:rPr lang="en-US" dirty="0" err="1" smtClean="0"/>
              <a:t>hochaten</a:t>
            </a:r>
            <a:endParaRPr lang="en-US" dirty="0" smtClean="0"/>
          </a:p>
          <a:p>
            <a:r>
              <a:rPr lang="en-US" dirty="0" smtClean="0"/>
              <a:t>Gross-grosser-am </a:t>
            </a:r>
            <a:r>
              <a:rPr lang="en-US" dirty="0" err="1" smtClean="0"/>
              <a:t>grossten</a:t>
            </a:r>
            <a:endParaRPr lang="en-US" dirty="0" smtClean="0"/>
          </a:p>
          <a:p>
            <a:r>
              <a:rPr lang="en-US" dirty="0" smtClean="0"/>
              <a:t>Nah-</a:t>
            </a:r>
            <a:r>
              <a:rPr lang="en-US" dirty="0" err="1" smtClean="0"/>
              <a:t>naher</a:t>
            </a:r>
            <a:r>
              <a:rPr lang="en-US" dirty="0" smtClean="0"/>
              <a:t> –am </a:t>
            </a:r>
            <a:r>
              <a:rPr lang="en-US" dirty="0" err="1" smtClean="0"/>
              <a:t>nachsten</a:t>
            </a:r>
            <a:endParaRPr lang="en-US" dirty="0" smtClean="0"/>
          </a:p>
          <a:p>
            <a:r>
              <a:rPr lang="en-US" dirty="0" err="1" smtClean="0"/>
              <a:t>Kalt</a:t>
            </a:r>
            <a:r>
              <a:rPr lang="en-US" dirty="0" smtClean="0"/>
              <a:t>-</a:t>
            </a:r>
            <a:r>
              <a:rPr lang="en-US" dirty="0" err="1" smtClean="0"/>
              <a:t>kalter</a:t>
            </a:r>
            <a:r>
              <a:rPr lang="en-US" dirty="0" smtClean="0"/>
              <a:t>-am </a:t>
            </a:r>
            <a:r>
              <a:rPr lang="en-US" dirty="0" err="1" smtClean="0"/>
              <a:t>kaltesten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Nennt</a:t>
            </a:r>
            <a:r>
              <a:rPr lang="en-US" dirty="0" smtClean="0"/>
              <a:t> </a:t>
            </a:r>
            <a:r>
              <a:rPr lang="en-US" dirty="0" err="1" smtClean="0"/>
              <a:t>Infinitiv</a:t>
            </a:r>
            <a:r>
              <a:rPr lang="en-US" dirty="0" smtClean="0"/>
              <a:t>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Gelernt</a:t>
            </a:r>
            <a:endParaRPr lang="en-US" dirty="0" smtClean="0"/>
          </a:p>
          <a:p>
            <a:r>
              <a:rPr lang="en-US" dirty="0" err="1" smtClean="0"/>
              <a:t>Gesungen</a:t>
            </a:r>
            <a:endParaRPr lang="en-US" dirty="0" smtClean="0"/>
          </a:p>
          <a:p>
            <a:r>
              <a:rPr lang="en-US" dirty="0" err="1" smtClean="0"/>
              <a:t>Gesessen</a:t>
            </a:r>
            <a:endParaRPr lang="en-US" dirty="0" smtClean="0"/>
          </a:p>
          <a:p>
            <a:r>
              <a:rPr lang="en-US" dirty="0" err="1" smtClean="0"/>
              <a:t>Gespielt</a:t>
            </a:r>
            <a:endParaRPr lang="en-US" dirty="0" smtClean="0"/>
          </a:p>
          <a:p>
            <a:r>
              <a:rPr lang="en-US" dirty="0" err="1" smtClean="0"/>
              <a:t>Begonnen</a:t>
            </a:r>
            <a:endParaRPr lang="en-US" dirty="0" smtClean="0"/>
          </a:p>
          <a:p>
            <a:r>
              <a:rPr lang="en-US" dirty="0" err="1" smtClean="0"/>
              <a:t>Gefunden</a:t>
            </a:r>
            <a:endParaRPr lang="en-US" dirty="0" smtClean="0"/>
          </a:p>
          <a:p>
            <a:r>
              <a:rPr lang="en-US" dirty="0" err="1" smtClean="0"/>
              <a:t>Erzahlt</a:t>
            </a:r>
            <a:endParaRPr lang="en-US" dirty="0" smtClean="0"/>
          </a:p>
          <a:p>
            <a:r>
              <a:rPr lang="en-US" dirty="0" err="1" smtClean="0"/>
              <a:t>verstanden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EAEAEA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45</TotalTime>
  <Words>156</Words>
  <Application>Microsoft Office PowerPoint</Application>
  <PresentationFormat>Экран (4:3)</PresentationFormat>
  <Paragraphs>61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Аспект</vt:lpstr>
      <vt:lpstr>Draussen ist Blatterfall</vt:lpstr>
      <vt:lpstr>So schon ist die Natur im Herbst!</vt:lpstr>
      <vt:lpstr>Bunte Blatter uberall!</vt:lpstr>
      <vt:lpstr>Der Herbst zieht sich durch die Fluren…</vt:lpstr>
      <vt:lpstr>Was bringen wir im Herbst ein?</vt:lpstr>
      <vt:lpstr>Grammatik</vt:lpstr>
      <vt:lpstr>Слайд 7</vt:lpstr>
      <vt:lpstr>Das Verb sein –Prasens/Prateritum</vt:lpstr>
      <vt:lpstr>Merkt euch!</vt:lpstr>
      <vt:lpstr>Nennt Infinitiv!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Draussen ist Blatterfall</dc:title>
  <dc:creator>Admin</dc:creator>
  <cp:lastModifiedBy>Admin</cp:lastModifiedBy>
  <cp:revision>6</cp:revision>
  <dcterms:created xsi:type="dcterms:W3CDTF">2009-11-17T18:16:37Z</dcterms:created>
  <dcterms:modified xsi:type="dcterms:W3CDTF">2009-11-17T20:23:14Z</dcterms:modified>
</cp:coreProperties>
</file>