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6" r:id="rId7"/>
    <p:sldId id="267" r:id="rId8"/>
    <p:sldId id="268" r:id="rId9"/>
    <p:sldId id="261" r:id="rId10"/>
    <p:sldId id="262" r:id="rId11"/>
    <p:sldId id="263" r:id="rId12"/>
    <p:sldId id="264" r:id="rId13"/>
    <p:sldId id="26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0C7C-4C9D-40DC-9334-35DCAE96441E}" type="datetimeFigureOut">
              <a:rPr lang="ru-RU" smtClean="0"/>
              <a:pPr/>
              <a:t>07.01.2010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6448A-46AE-4C75-923E-F325527637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0C7C-4C9D-40DC-9334-35DCAE96441E}" type="datetimeFigureOut">
              <a:rPr lang="ru-RU" smtClean="0"/>
              <a:pPr/>
              <a:t>07.01.2010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6448A-46AE-4C75-923E-F325527637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0C7C-4C9D-40DC-9334-35DCAE96441E}" type="datetimeFigureOut">
              <a:rPr lang="ru-RU" smtClean="0"/>
              <a:pPr/>
              <a:t>07.01.2010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6448A-46AE-4C75-923E-F325527637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0C7C-4C9D-40DC-9334-35DCAE96441E}" type="datetimeFigureOut">
              <a:rPr lang="ru-RU" smtClean="0"/>
              <a:pPr/>
              <a:t>07.01.2010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6448A-46AE-4C75-923E-F325527637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0C7C-4C9D-40DC-9334-35DCAE96441E}" type="datetimeFigureOut">
              <a:rPr lang="ru-RU" smtClean="0"/>
              <a:pPr/>
              <a:t>07.01.2010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6448A-46AE-4C75-923E-F325527637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0C7C-4C9D-40DC-9334-35DCAE96441E}" type="datetimeFigureOut">
              <a:rPr lang="ru-RU" smtClean="0"/>
              <a:pPr/>
              <a:t>07.01.2010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6448A-46AE-4C75-923E-F325527637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0C7C-4C9D-40DC-9334-35DCAE96441E}" type="datetimeFigureOut">
              <a:rPr lang="ru-RU" smtClean="0"/>
              <a:pPr/>
              <a:t>07.01.2010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6448A-46AE-4C75-923E-F325527637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0C7C-4C9D-40DC-9334-35DCAE96441E}" type="datetimeFigureOut">
              <a:rPr lang="ru-RU" smtClean="0"/>
              <a:pPr/>
              <a:t>07.01.2010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6448A-46AE-4C75-923E-F325527637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0C7C-4C9D-40DC-9334-35DCAE96441E}" type="datetimeFigureOut">
              <a:rPr lang="ru-RU" smtClean="0"/>
              <a:pPr/>
              <a:t>07.01.2010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6448A-46AE-4C75-923E-F325527637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0C7C-4C9D-40DC-9334-35DCAE96441E}" type="datetimeFigureOut">
              <a:rPr lang="ru-RU" smtClean="0"/>
              <a:pPr/>
              <a:t>07.01.2010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6448A-46AE-4C75-923E-F325527637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10C7C-4C9D-40DC-9334-35DCAE96441E}" type="datetimeFigureOut">
              <a:rPr lang="ru-RU" smtClean="0"/>
              <a:pPr/>
              <a:t>07.01.2010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6448A-46AE-4C75-923E-F325527637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10C7C-4C9D-40DC-9334-35DCAE96441E}" type="datetimeFigureOut">
              <a:rPr lang="ru-RU" smtClean="0"/>
              <a:pPr/>
              <a:t>07.01.2010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6448A-46AE-4C75-923E-F3255276378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Am </a:t>
            </a:r>
            <a:r>
              <a:rPr lang="en-US" dirty="0" err="1" smtClean="0"/>
              <a:t>Samstagsabend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4 </a:t>
            </a:r>
            <a:r>
              <a:rPr lang="en-US" dirty="0" err="1" smtClean="0"/>
              <a:t>Klasse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Wiederho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>
            <a:normAutofit lnSpcReduction="10000"/>
          </a:bodyPr>
          <a:lstStyle/>
          <a:p>
            <a:r>
              <a:rPr lang="en-US" dirty="0" err="1" smtClean="0"/>
              <a:t>Der</a:t>
            </a:r>
            <a:r>
              <a:rPr lang="en-US" dirty="0" smtClean="0"/>
              <a:t> Comic (-s</a:t>
            </a:r>
            <a:r>
              <a:rPr lang="ru-RU" dirty="0" smtClean="0"/>
              <a:t>;</a:t>
            </a:r>
            <a:r>
              <a:rPr lang="en-US" dirty="0" smtClean="0"/>
              <a:t> -s)</a:t>
            </a:r>
          </a:p>
          <a:p>
            <a:r>
              <a:rPr lang="en-US" dirty="0" smtClean="0"/>
              <a:t>Das </a:t>
            </a:r>
            <a:r>
              <a:rPr lang="en-US" dirty="0" err="1" smtClean="0"/>
              <a:t>Dorf</a:t>
            </a:r>
            <a:r>
              <a:rPr lang="ru-RU" dirty="0"/>
              <a:t> </a:t>
            </a:r>
            <a:r>
              <a:rPr lang="ru-RU" dirty="0" smtClean="0"/>
              <a:t>(-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ru-RU" dirty="0" smtClean="0"/>
              <a:t>;</a:t>
            </a:r>
            <a:r>
              <a:rPr lang="en-US" dirty="0" smtClean="0"/>
              <a:t> -</a:t>
            </a:r>
            <a:r>
              <a:rPr lang="en-US" dirty="0" err="1" smtClean="0"/>
              <a:t>er</a:t>
            </a:r>
            <a:r>
              <a:rPr lang="en-US" dirty="0" smtClean="0"/>
              <a:t>)</a:t>
            </a:r>
          </a:p>
          <a:p>
            <a:r>
              <a:rPr lang="en-US" dirty="0" smtClean="0"/>
              <a:t>Die </a:t>
            </a:r>
            <a:r>
              <a:rPr lang="en-US" dirty="0" err="1" smtClean="0"/>
              <a:t>Ente</a:t>
            </a:r>
            <a:r>
              <a:rPr lang="ru-RU" dirty="0" smtClean="0"/>
              <a:t> (-; </a:t>
            </a:r>
            <a:r>
              <a:rPr lang="en-US" dirty="0" smtClean="0"/>
              <a:t>-en)</a:t>
            </a:r>
          </a:p>
          <a:p>
            <a:r>
              <a:rPr lang="en-US" dirty="0" smtClean="0"/>
              <a:t>Das </a:t>
            </a:r>
            <a:r>
              <a:rPr lang="en-US" dirty="0" err="1" smtClean="0"/>
              <a:t>Gedicht</a:t>
            </a:r>
            <a:r>
              <a:rPr lang="en-US" dirty="0" smtClean="0"/>
              <a:t> (-</a:t>
            </a:r>
            <a:r>
              <a:rPr lang="en-US" dirty="0" err="1"/>
              <a:t>e</a:t>
            </a:r>
            <a:r>
              <a:rPr lang="en-US" dirty="0" err="1" smtClean="0"/>
              <a:t>s</a:t>
            </a:r>
            <a:r>
              <a:rPr lang="ru-RU" dirty="0" smtClean="0"/>
              <a:t>;</a:t>
            </a:r>
            <a:r>
              <a:rPr lang="en-US" dirty="0" smtClean="0"/>
              <a:t>-e)</a:t>
            </a:r>
          </a:p>
          <a:p>
            <a:r>
              <a:rPr lang="en-US" dirty="0" smtClean="0"/>
              <a:t>Die </a:t>
            </a:r>
            <a:r>
              <a:rPr lang="en-US" dirty="0" err="1" smtClean="0"/>
              <a:t>Harmonika</a:t>
            </a:r>
            <a:r>
              <a:rPr lang="en-US" dirty="0" smtClean="0"/>
              <a:t>( -</a:t>
            </a:r>
            <a:r>
              <a:rPr lang="ru-RU" dirty="0" smtClean="0"/>
              <a:t>; -</a:t>
            </a:r>
            <a:r>
              <a:rPr lang="en-US" dirty="0" smtClean="0"/>
              <a:t>s)</a:t>
            </a:r>
          </a:p>
          <a:p>
            <a:r>
              <a:rPr lang="en-US" dirty="0" err="1" smtClean="0"/>
              <a:t>hubsch</a:t>
            </a:r>
            <a:endParaRPr lang="en-US" dirty="0" smtClean="0"/>
          </a:p>
          <a:p>
            <a:r>
              <a:rPr lang="en-US" dirty="0" smtClean="0"/>
              <a:t>Das </a:t>
            </a:r>
            <a:r>
              <a:rPr lang="en-US" dirty="0" err="1" smtClean="0"/>
              <a:t>Lexikon</a:t>
            </a:r>
            <a:r>
              <a:rPr lang="en-US" dirty="0" smtClean="0"/>
              <a:t>( -s</a:t>
            </a:r>
            <a:r>
              <a:rPr lang="ru-RU" dirty="0" smtClean="0"/>
              <a:t>; -</a:t>
            </a:r>
            <a:r>
              <a:rPr lang="en-US" dirty="0" smtClean="0"/>
              <a:t>ka)</a:t>
            </a:r>
          </a:p>
          <a:p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Mensch</a:t>
            </a:r>
            <a:r>
              <a:rPr lang="en-US" dirty="0" smtClean="0"/>
              <a:t> (-en</a:t>
            </a:r>
            <a:r>
              <a:rPr lang="ru-RU" dirty="0" smtClean="0"/>
              <a:t>;-</a:t>
            </a:r>
            <a:r>
              <a:rPr lang="en-US" dirty="0" smtClean="0"/>
              <a:t>en)</a:t>
            </a:r>
          </a:p>
          <a:p>
            <a:r>
              <a:rPr lang="en-US" dirty="0" smtClean="0"/>
              <a:t>Das </a:t>
            </a:r>
            <a:r>
              <a:rPr lang="en-US" dirty="0" err="1" smtClean="0"/>
              <a:t>Ratsel</a:t>
            </a:r>
            <a:r>
              <a:rPr lang="en-US" dirty="0" smtClean="0"/>
              <a:t> ( -s</a:t>
            </a:r>
            <a:r>
              <a:rPr lang="ru-RU" dirty="0" smtClean="0"/>
              <a:t>; -)</a:t>
            </a:r>
            <a:endParaRPr lang="en-US" dirty="0" smtClean="0"/>
          </a:p>
          <a:p>
            <a:r>
              <a:rPr lang="en-US" dirty="0" err="1" smtClean="0"/>
              <a:t>Richtig</a:t>
            </a:r>
            <a:endParaRPr lang="en-US" dirty="0" smtClean="0"/>
          </a:p>
          <a:p>
            <a:r>
              <a:rPr lang="en-US" dirty="0" smtClean="0"/>
              <a:t>Das </a:t>
            </a:r>
            <a:r>
              <a:rPr lang="en-US" dirty="0" err="1" smtClean="0"/>
              <a:t>Rotkapchen</a:t>
            </a:r>
            <a:r>
              <a:rPr lang="ru-RU" dirty="0" smtClean="0"/>
              <a:t> </a:t>
            </a:r>
            <a:endParaRPr lang="en-US" dirty="0" smtClean="0"/>
          </a:p>
          <a:p>
            <a:r>
              <a:rPr lang="en-US" dirty="0" smtClean="0"/>
              <a:t>Das </a:t>
            </a:r>
            <a:r>
              <a:rPr lang="en-US" dirty="0" err="1" smtClean="0"/>
              <a:t>Schneeweischen</a:t>
            </a:r>
            <a:endParaRPr lang="en-US" dirty="0" smtClean="0"/>
          </a:p>
          <a:p>
            <a:r>
              <a:rPr lang="en-US" dirty="0" smtClean="0"/>
              <a:t>Das </a:t>
            </a:r>
            <a:r>
              <a:rPr lang="en-US" dirty="0" err="1" smtClean="0"/>
              <a:t>Spielbuch</a:t>
            </a:r>
            <a:endParaRPr lang="en-US" dirty="0" smtClean="0"/>
          </a:p>
          <a:p>
            <a:r>
              <a:rPr lang="ru-RU" dirty="0" smtClean="0"/>
              <a:t> (-</a:t>
            </a:r>
            <a:r>
              <a:rPr lang="en-US" dirty="0" err="1" smtClean="0"/>
              <a:t>es</a:t>
            </a:r>
            <a:r>
              <a:rPr lang="ru-RU" dirty="0" smtClean="0"/>
              <a:t>; -</a:t>
            </a:r>
            <a:r>
              <a:rPr lang="en-US" dirty="0" err="1" smtClean="0"/>
              <a:t>er</a:t>
            </a:r>
            <a:r>
              <a:rPr lang="en-US" dirty="0" smtClean="0"/>
              <a:t>)</a:t>
            </a:r>
          </a:p>
          <a:p>
            <a:r>
              <a:rPr lang="en-US" dirty="0" smtClean="0"/>
              <a:t>Die </a:t>
            </a:r>
            <a:r>
              <a:rPr lang="en-US" dirty="0" err="1" smtClean="0"/>
              <a:t>Stadtmusikanten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Wiederholung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Die </a:t>
            </a:r>
            <a:r>
              <a:rPr lang="en-US" b="1" dirty="0" err="1" smtClean="0"/>
              <a:t>Tante</a:t>
            </a:r>
            <a:r>
              <a:rPr lang="en-US" b="1" dirty="0" smtClean="0"/>
              <a:t> ( -</a:t>
            </a:r>
            <a:r>
              <a:rPr lang="ru-RU" b="1" dirty="0" smtClean="0"/>
              <a:t>; -</a:t>
            </a:r>
            <a:r>
              <a:rPr lang="en-US" b="1" dirty="0" smtClean="0"/>
              <a:t> n)</a:t>
            </a:r>
          </a:p>
          <a:p>
            <a:r>
              <a:rPr lang="en-US" b="1" dirty="0" smtClean="0"/>
              <a:t>Das </a:t>
            </a:r>
            <a:r>
              <a:rPr lang="en-US" b="1" dirty="0" err="1" smtClean="0"/>
              <a:t>Tierbuch</a:t>
            </a:r>
            <a:r>
              <a:rPr lang="en-US" b="1" dirty="0" smtClean="0"/>
              <a:t> (</a:t>
            </a:r>
            <a:r>
              <a:rPr lang="ru-RU" b="1" dirty="0" smtClean="0"/>
              <a:t>-</a:t>
            </a:r>
            <a:r>
              <a:rPr lang="en-US" b="1" dirty="0" err="1" smtClean="0"/>
              <a:t>es</a:t>
            </a:r>
            <a:r>
              <a:rPr lang="ru-RU" b="1" dirty="0" smtClean="0"/>
              <a:t>; -</a:t>
            </a:r>
            <a:r>
              <a:rPr lang="en-US" b="1" dirty="0" err="1" smtClean="0"/>
              <a:t>er</a:t>
            </a:r>
            <a:r>
              <a:rPr lang="en-US" b="1" dirty="0" smtClean="0"/>
              <a:t>)</a:t>
            </a:r>
            <a:r>
              <a:rPr lang="ru-RU" b="1" dirty="0" smtClean="0"/>
              <a:t> </a:t>
            </a:r>
            <a:endParaRPr lang="en-US" b="1" dirty="0" smtClean="0"/>
          </a:p>
          <a:p>
            <a:r>
              <a:rPr lang="en-US" b="1" dirty="0" smtClean="0"/>
              <a:t>Die </a:t>
            </a:r>
            <a:r>
              <a:rPr lang="en-US" b="1" dirty="0" err="1" smtClean="0"/>
              <a:t>Trompete</a:t>
            </a:r>
            <a:r>
              <a:rPr lang="en-US" b="1" dirty="0" smtClean="0"/>
              <a:t> ( -</a:t>
            </a:r>
            <a:r>
              <a:rPr lang="ru-RU" b="1" dirty="0" smtClean="0"/>
              <a:t>; -</a:t>
            </a:r>
            <a:r>
              <a:rPr lang="en-US" b="1" dirty="0" smtClean="0"/>
              <a:t>n)</a:t>
            </a:r>
          </a:p>
          <a:p>
            <a:r>
              <a:rPr lang="en-US" b="1" dirty="0" smtClean="0"/>
              <a:t>Die </a:t>
            </a:r>
            <a:r>
              <a:rPr lang="en-US" b="1" dirty="0" err="1" smtClean="0"/>
              <a:t>Violine</a:t>
            </a:r>
            <a:r>
              <a:rPr lang="en-US" b="1" dirty="0" smtClean="0"/>
              <a:t>    ( -</a:t>
            </a:r>
            <a:r>
              <a:rPr lang="ru-RU" b="1" dirty="0" smtClean="0"/>
              <a:t>; -</a:t>
            </a:r>
            <a:r>
              <a:rPr lang="en-US" b="1" dirty="0" smtClean="0"/>
              <a:t>en)</a:t>
            </a:r>
          </a:p>
          <a:p>
            <a:r>
              <a:rPr lang="en-US" b="1" dirty="0" smtClean="0"/>
              <a:t>Das </a:t>
            </a:r>
            <a:r>
              <a:rPr lang="en-US" b="1" dirty="0" err="1" smtClean="0"/>
              <a:t>Worterbuch</a:t>
            </a:r>
            <a:r>
              <a:rPr lang="en-US" b="1" dirty="0" smtClean="0"/>
              <a:t>   (-</a:t>
            </a:r>
            <a:r>
              <a:rPr lang="en-US" b="1" dirty="0" err="1" smtClean="0"/>
              <a:t>es</a:t>
            </a:r>
            <a:r>
              <a:rPr lang="ru-RU" b="1" dirty="0" smtClean="0"/>
              <a:t>; -</a:t>
            </a:r>
            <a:r>
              <a:rPr lang="en-US" b="1" dirty="0" err="1" smtClean="0"/>
              <a:t>er</a:t>
            </a:r>
            <a:r>
              <a:rPr lang="en-US" b="1" dirty="0" smtClean="0"/>
              <a:t>)</a:t>
            </a:r>
          </a:p>
          <a:p>
            <a:r>
              <a:rPr lang="en-US" b="1" dirty="0" err="1" smtClean="0"/>
              <a:t>Der</a:t>
            </a:r>
            <a:r>
              <a:rPr lang="en-US" b="1" dirty="0" smtClean="0"/>
              <a:t> </a:t>
            </a:r>
            <a:r>
              <a:rPr lang="en-US" b="1" dirty="0" err="1" smtClean="0"/>
              <a:t>Zwerg</a:t>
            </a:r>
            <a:r>
              <a:rPr lang="en-US" b="1" dirty="0" smtClean="0"/>
              <a:t>  (-s</a:t>
            </a:r>
            <a:r>
              <a:rPr lang="ru-RU" b="1" dirty="0" smtClean="0"/>
              <a:t>; -</a:t>
            </a:r>
            <a:r>
              <a:rPr lang="en-US" b="1" dirty="0" smtClean="0"/>
              <a:t>e)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 </a:t>
            </a:r>
            <a:r>
              <a:rPr lang="en-US" dirty="0" err="1" smtClean="0"/>
              <a:t>Samstagsabend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70000" lnSpcReduction="20000"/>
          </a:bodyPr>
          <a:lstStyle/>
          <a:p>
            <a:r>
              <a:rPr lang="en-US" b="1" dirty="0" smtClean="0"/>
              <a:t>Das </a:t>
            </a:r>
            <a:r>
              <a:rPr lang="en-US" b="1" dirty="0" err="1" smtClean="0"/>
              <a:t>Abenteuer</a:t>
            </a:r>
            <a:endParaRPr lang="en-US" b="1" dirty="0" smtClean="0"/>
          </a:p>
          <a:p>
            <a:r>
              <a:rPr lang="en-US" b="1" dirty="0" err="1" smtClean="0"/>
              <a:t>Ansehen</a:t>
            </a:r>
            <a:endParaRPr lang="en-US" b="1" dirty="0" smtClean="0"/>
          </a:p>
          <a:p>
            <a:r>
              <a:rPr lang="en-US" b="1" dirty="0" err="1" smtClean="0"/>
              <a:t>Beobachten</a:t>
            </a:r>
            <a:endParaRPr lang="en-US" b="1" dirty="0" smtClean="0"/>
          </a:p>
          <a:p>
            <a:r>
              <a:rPr lang="en-US" b="1" dirty="0" err="1" smtClean="0"/>
              <a:t>Blattern</a:t>
            </a:r>
            <a:endParaRPr lang="en-US" b="1" dirty="0" smtClean="0"/>
          </a:p>
          <a:p>
            <a:r>
              <a:rPr lang="en-US" b="1" dirty="0" smtClean="0"/>
              <a:t>Das </a:t>
            </a:r>
            <a:r>
              <a:rPr lang="en-US" b="1" dirty="0" err="1" smtClean="0"/>
              <a:t>Fersehprogramm</a:t>
            </a:r>
            <a:endParaRPr lang="en-US" b="1" dirty="0" smtClean="0"/>
          </a:p>
          <a:p>
            <a:r>
              <a:rPr lang="en-US" b="1" dirty="0" err="1" smtClean="0"/>
              <a:t>Der</a:t>
            </a:r>
            <a:r>
              <a:rPr lang="en-US" b="1" dirty="0" smtClean="0"/>
              <a:t> Film</a:t>
            </a:r>
          </a:p>
          <a:p>
            <a:r>
              <a:rPr lang="en-US" b="1" dirty="0" err="1" smtClean="0"/>
              <a:t>Der</a:t>
            </a:r>
            <a:r>
              <a:rPr lang="en-US" b="1" dirty="0" smtClean="0"/>
              <a:t> </a:t>
            </a:r>
            <a:r>
              <a:rPr lang="en-US" b="1" dirty="0" err="1" smtClean="0"/>
              <a:t>Dokumentarfilm</a:t>
            </a:r>
            <a:endParaRPr lang="en-US" b="1" dirty="0" smtClean="0"/>
          </a:p>
          <a:p>
            <a:r>
              <a:rPr lang="en-US" b="1" dirty="0" err="1" smtClean="0"/>
              <a:t>Der</a:t>
            </a:r>
            <a:r>
              <a:rPr lang="en-US" b="1" dirty="0" smtClean="0"/>
              <a:t> </a:t>
            </a:r>
            <a:r>
              <a:rPr lang="en-US" b="1" dirty="0" err="1" smtClean="0"/>
              <a:t>Tierfilm</a:t>
            </a:r>
            <a:endParaRPr lang="en-US" b="1" dirty="0" smtClean="0"/>
          </a:p>
          <a:p>
            <a:r>
              <a:rPr lang="en-US" b="1" dirty="0" smtClean="0"/>
              <a:t> </a:t>
            </a:r>
            <a:r>
              <a:rPr lang="en-US" b="1" dirty="0" err="1" smtClean="0"/>
              <a:t>der</a:t>
            </a:r>
            <a:r>
              <a:rPr lang="en-US" b="1" dirty="0" smtClean="0"/>
              <a:t> Western</a:t>
            </a:r>
          </a:p>
          <a:p>
            <a:r>
              <a:rPr lang="en-US" b="1" dirty="0" smtClean="0"/>
              <a:t>Das </a:t>
            </a:r>
            <a:r>
              <a:rPr lang="en-US" b="1" dirty="0" err="1" smtClean="0"/>
              <a:t>Gespach</a:t>
            </a:r>
            <a:endParaRPr lang="en-US" b="1" dirty="0" smtClean="0"/>
          </a:p>
          <a:p>
            <a:r>
              <a:rPr lang="en-US" b="1" dirty="0" err="1" smtClean="0"/>
              <a:t>Heiters</a:t>
            </a:r>
            <a:r>
              <a:rPr lang="en-US" b="1" dirty="0" smtClean="0"/>
              <a:t> </a:t>
            </a:r>
            <a:r>
              <a:rPr lang="en-US" b="1" dirty="0" err="1" smtClean="0"/>
              <a:t>Beruferaten</a:t>
            </a:r>
            <a:endParaRPr lang="en-US" b="1" dirty="0" smtClean="0"/>
          </a:p>
          <a:p>
            <a:r>
              <a:rPr lang="en-US" b="1" dirty="0" err="1" smtClean="0"/>
              <a:t>Hundert</a:t>
            </a:r>
            <a:endParaRPr lang="en-US" b="1" dirty="0" smtClean="0"/>
          </a:p>
          <a:p>
            <a:r>
              <a:rPr lang="en-US" b="1" dirty="0" err="1" smtClean="0"/>
              <a:t>Der</a:t>
            </a:r>
            <a:r>
              <a:rPr lang="en-US" b="1" dirty="0" smtClean="0"/>
              <a:t> </a:t>
            </a:r>
            <a:r>
              <a:rPr lang="en-US" b="1" dirty="0" err="1" smtClean="0"/>
              <a:t>Presseclub</a:t>
            </a:r>
            <a:endParaRPr lang="en-US" b="1" dirty="0" smtClean="0"/>
          </a:p>
          <a:p>
            <a:r>
              <a:rPr lang="en-US" b="1" dirty="0" smtClean="0"/>
              <a:t>Das </a:t>
            </a:r>
            <a:r>
              <a:rPr lang="en-US" b="1" dirty="0" err="1" smtClean="0"/>
              <a:t>Puppenspiel</a:t>
            </a:r>
            <a:endParaRPr lang="en-US" b="1" dirty="0" smtClean="0"/>
          </a:p>
          <a:p>
            <a:r>
              <a:rPr lang="en-US" b="1" dirty="0" smtClean="0"/>
              <a:t>Die Welt</a:t>
            </a:r>
          </a:p>
          <a:p>
            <a:r>
              <a:rPr lang="en-US" b="1" dirty="0" err="1" smtClean="0"/>
              <a:t>Wahlen</a:t>
            </a:r>
            <a:endParaRPr lang="en-US" b="1" dirty="0" smtClean="0"/>
          </a:p>
          <a:p>
            <a:r>
              <a:rPr lang="en-US" b="1" dirty="0" smtClean="0"/>
              <a:t>Die </a:t>
            </a:r>
            <a:r>
              <a:rPr lang="en-US" b="1" dirty="0" err="1" smtClean="0"/>
              <a:t>Sendung</a:t>
            </a:r>
            <a:endParaRPr lang="en-US" b="1" dirty="0" smtClean="0"/>
          </a:p>
          <a:p>
            <a:r>
              <a:rPr lang="en-US" b="1" dirty="0" smtClean="0"/>
              <a:t>Die </a:t>
            </a:r>
            <a:r>
              <a:rPr lang="en-US" b="1" dirty="0" err="1" smtClean="0"/>
              <a:t>Sporschau</a:t>
            </a:r>
            <a:endParaRPr lang="en-US" b="1" dirty="0" smtClean="0"/>
          </a:p>
          <a:p>
            <a:r>
              <a:rPr lang="en-US" b="1" dirty="0" smtClean="0"/>
              <a:t>Die </a:t>
            </a:r>
            <a:r>
              <a:rPr lang="en-US" b="1" dirty="0" err="1" smtClean="0"/>
              <a:t>Tagesschau</a:t>
            </a:r>
            <a:endParaRPr lang="en-US" b="1" dirty="0" smtClean="0"/>
          </a:p>
          <a:p>
            <a:r>
              <a:rPr lang="en-US" b="1" dirty="0" err="1" smtClean="0"/>
              <a:t>Tapfer</a:t>
            </a:r>
            <a:endParaRPr lang="en-US" b="1" dirty="0" smtClean="0"/>
          </a:p>
          <a:p>
            <a:r>
              <a:rPr lang="en-US" b="1" dirty="0" smtClean="0"/>
              <a:t>Die </a:t>
            </a:r>
            <a:r>
              <a:rPr lang="en-US" b="1" dirty="0" err="1" smtClean="0"/>
              <a:t>Volksmusik</a:t>
            </a:r>
            <a:endParaRPr lang="en-US" b="1" dirty="0" smtClean="0"/>
          </a:p>
          <a:p>
            <a:r>
              <a:rPr lang="en-US" b="1" dirty="0" err="1" smtClean="0"/>
              <a:t>Der</a:t>
            </a:r>
            <a:r>
              <a:rPr lang="en-US" b="1" dirty="0" smtClean="0"/>
              <a:t> </a:t>
            </a:r>
            <a:r>
              <a:rPr lang="en-US" b="1" dirty="0" err="1" smtClean="0"/>
              <a:t>Samstagsabend</a:t>
            </a:r>
            <a:endParaRPr lang="en-US" b="1" dirty="0" smtClean="0"/>
          </a:p>
          <a:p>
            <a:r>
              <a:rPr lang="en-US" b="1" dirty="0" err="1" smtClean="0"/>
              <a:t>Vierzig</a:t>
            </a:r>
            <a:endParaRPr lang="en-US" b="1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Findet</a:t>
            </a:r>
            <a:r>
              <a:rPr lang="en-US" dirty="0" smtClean="0"/>
              <a:t> </a:t>
            </a:r>
            <a:r>
              <a:rPr lang="en-US" dirty="0" err="1" smtClean="0"/>
              <a:t>richtige</a:t>
            </a:r>
            <a:r>
              <a:rPr lang="en-US" dirty="0" smtClean="0"/>
              <a:t> </a:t>
            </a:r>
            <a:r>
              <a:rPr lang="en-US" dirty="0" err="1" smtClean="0"/>
              <a:t>Variante</a:t>
            </a:r>
            <a:r>
              <a:rPr lang="en-US" dirty="0" smtClean="0"/>
              <a:t>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10000"/>
          </a:bodyPr>
          <a:lstStyle/>
          <a:p>
            <a:r>
              <a:rPr lang="en-US" dirty="0" smtClean="0"/>
              <a:t>1 die </a:t>
            </a:r>
            <a:r>
              <a:rPr lang="en-US" dirty="0" err="1" smtClean="0"/>
              <a:t>Sendung</a:t>
            </a:r>
            <a:endParaRPr lang="en-US" dirty="0" smtClean="0"/>
          </a:p>
          <a:p>
            <a:r>
              <a:rPr lang="en-US" dirty="0" smtClean="0"/>
              <a:t>2 </a:t>
            </a:r>
            <a:r>
              <a:rPr lang="en-US" dirty="0" err="1" smtClean="0"/>
              <a:t>beobachten</a:t>
            </a:r>
            <a:endParaRPr lang="en-US" dirty="0" smtClean="0"/>
          </a:p>
          <a:p>
            <a:r>
              <a:rPr lang="en-US" dirty="0" smtClean="0"/>
              <a:t>3Die Welt</a:t>
            </a:r>
          </a:p>
          <a:p>
            <a:r>
              <a:rPr lang="en-US" dirty="0" smtClean="0"/>
              <a:t>4 das </a:t>
            </a:r>
            <a:r>
              <a:rPr lang="en-US" dirty="0" err="1" smtClean="0"/>
              <a:t>Gespach</a:t>
            </a:r>
            <a:endParaRPr lang="en-US" dirty="0" smtClean="0"/>
          </a:p>
          <a:p>
            <a:r>
              <a:rPr lang="en-US" dirty="0" smtClean="0"/>
              <a:t>5 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smtClean="0"/>
              <a:t>Trickfilm</a:t>
            </a:r>
            <a:endParaRPr lang="en-US" dirty="0" smtClean="0"/>
          </a:p>
          <a:p>
            <a:r>
              <a:rPr lang="en-US" dirty="0" smtClean="0"/>
              <a:t>6 </a:t>
            </a:r>
            <a:r>
              <a:rPr lang="en-US" dirty="0" err="1" smtClean="0"/>
              <a:t>ansehen</a:t>
            </a:r>
            <a:endParaRPr lang="en-US" dirty="0" smtClean="0"/>
          </a:p>
          <a:p>
            <a:r>
              <a:rPr lang="en-US" dirty="0" smtClean="0"/>
              <a:t>7. die </a:t>
            </a:r>
            <a:r>
              <a:rPr lang="en-US" dirty="0" err="1" smtClean="0"/>
              <a:t>Spotschau</a:t>
            </a:r>
            <a:endParaRPr lang="en-US" dirty="0" smtClean="0"/>
          </a:p>
          <a:p>
            <a:endParaRPr lang="ru-RU" dirty="0" smtClean="0"/>
          </a:p>
          <a:p>
            <a:r>
              <a:rPr lang="en-US" dirty="0" smtClean="0"/>
              <a:t>1 </a:t>
            </a:r>
            <a:r>
              <a:rPr lang="ru-RU" dirty="0" smtClean="0"/>
              <a:t>мир</a:t>
            </a:r>
          </a:p>
          <a:p>
            <a:r>
              <a:rPr lang="ru-RU" dirty="0" smtClean="0"/>
              <a:t>2 беседа</a:t>
            </a:r>
          </a:p>
          <a:p>
            <a:r>
              <a:rPr lang="ru-RU" dirty="0" smtClean="0"/>
              <a:t>3 мультфильм</a:t>
            </a:r>
          </a:p>
          <a:p>
            <a:r>
              <a:rPr lang="ru-RU" dirty="0" smtClean="0"/>
              <a:t> 4. Спортивное обозрение</a:t>
            </a:r>
          </a:p>
          <a:p>
            <a:r>
              <a:rPr lang="ru-RU" dirty="0" smtClean="0"/>
              <a:t>5 наблюдать</a:t>
            </a:r>
          </a:p>
          <a:p>
            <a:r>
              <a:rPr lang="ru-RU" dirty="0" smtClean="0"/>
              <a:t>6 передача</a:t>
            </a:r>
          </a:p>
          <a:p>
            <a:r>
              <a:rPr lang="ru-RU" dirty="0" smtClean="0"/>
              <a:t>7 </a:t>
            </a:r>
            <a:r>
              <a:rPr lang="ru-RU" dirty="0" smtClean="0"/>
              <a:t>смотреть</a:t>
            </a:r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Lesen-ansehen-fernsehen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sehe</a:t>
            </a:r>
            <a:r>
              <a:rPr lang="en-US" dirty="0" smtClean="0"/>
              <a:t>  an</a:t>
            </a:r>
          </a:p>
          <a:p>
            <a:r>
              <a:rPr lang="en-US" dirty="0" smtClean="0"/>
              <a:t>Du  </a:t>
            </a:r>
            <a:r>
              <a:rPr lang="en-US" dirty="0" err="1" smtClean="0"/>
              <a:t>siehst</a:t>
            </a:r>
            <a:r>
              <a:rPr lang="en-US" dirty="0" smtClean="0"/>
              <a:t> an</a:t>
            </a:r>
          </a:p>
          <a:p>
            <a:r>
              <a:rPr lang="en-US" dirty="0" err="1" smtClean="0"/>
              <a:t>Er,sie,es</a:t>
            </a:r>
            <a:r>
              <a:rPr lang="en-US" dirty="0" smtClean="0"/>
              <a:t> </a:t>
            </a:r>
            <a:r>
              <a:rPr lang="en-US" dirty="0" err="1" smtClean="0"/>
              <a:t>sieht</a:t>
            </a:r>
            <a:r>
              <a:rPr lang="en-US" dirty="0" smtClean="0"/>
              <a:t> an</a:t>
            </a:r>
          </a:p>
          <a:p>
            <a:r>
              <a:rPr lang="en-US" dirty="0" err="1" smtClean="0"/>
              <a:t>Wir</a:t>
            </a:r>
            <a:r>
              <a:rPr lang="en-US" dirty="0" smtClean="0"/>
              <a:t> </a:t>
            </a:r>
            <a:r>
              <a:rPr lang="en-US" dirty="0" err="1" smtClean="0"/>
              <a:t>sehen</a:t>
            </a:r>
            <a:r>
              <a:rPr lang="en-US" dirty="0" smtClean="0"/>
              <a:t> an</a:t>
            </a:r>
          </a:p>
          <a:p>
            <a:r>
              <a:rPr lang="en-US" dirty="0" err="1" smtClean="0"/>
              <a:t>Ihr</a:t>
            </a:r>
            <a:r>
              <a:rPr lang="en-US" dirty="0" smtClean="0"/>
              <a:t> </a:t>
            </a:r>
            <a:r>
              <a:rPr lang="en-US" dirty="0" err="1" smtClean="0"/>
              <a:t>seht</a:t>
            </a:r>
            <a:r>
              <a:rPr lang="en-US" dirty="0" smtClean="0"/>
              <a:t> an</a:t>
            </a:r>
          </a:p>
          <a:p>
            <a:r>
              <a:rPr lang="en-US" dirty="0" err="1" smtClean="0"/>
              <a:t>Sie</a:t>
            </a:r>
            <a:r>
              <a:rPr lang="en-US" dirty="0" smtClean="0"/>
              <a:t> </a:t>
            </a:r>
            <a:r>
              <a:rPr lang="en-US" dirty="0" err="1" smtClean="0"/>
              <a:t>sehen</a:t>
            </a:r>
            <a:r>
              <a:rPr lang="en-US" dirty="0" smtClean="0"/>
              <a:t>  an</a:t>
            </a:r>
          </a:p>
          <a:p>
            <a:r>
              <a:rPr lang="en-US" dirty="0" err="1" smtClean="0"/>
              <a:t>Sie</a:t>
            </a:r>
            <a:r>
              <a:rPr lang="en-US" dirty="0" smtClean="0"/>
              <a:t> </a:t>
            </a:r>
            <a:r>
              <a:rPr lang="en-US" dirty="0" err="1" smtClean="0"/>
              <a:t>sehen</a:t>
            </a:r>
            <a:r>
              <a:rPr lang="en-US" dirty="0" smtClean="0"/>
              <a:t>  an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Formuliert</a:t>
            </a:r>
            <a:r>
              <a:rPr lang="en-US" b="1" dirty="0" smtClean="0"/>
              <a:t> </a:t>
            </a:r>
            <a:r>
              <a:rPr lang="en-US" b="1" dirty="0" err="1" smtClean="0"/>
              <a:t>selbst</a:t>
            </a:r>
            <a:r>
              <a:rPr lang="en-US" b="1" dirty="0" smtClean="0"/>
              <a:t> die </a:t>
            </a:r>
            <a:r>
              <a:rPr lang="en-US" b="1" dirty="0" err="1" smtClean="0"/>
              <a:t>Regel</a:t>
            </a:r>
            <a:r>
              <a:rPr lang="en-US" b="1" dirty="0" smtClean="0"/>
              <a:t>!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20-zwan</a:t>
            </a:r>
            <a:r>
              <a:rPr lang="en-US" b="1" dirty="0" smtClean="0"/>
              <a:t>zig</a:t>
            </a:r>
          </a:p>
          <a:p>
            <a:r>
              <a:rPr lang="en-US" dirty="0" smtClean="0"/>
              <a:t>30- </a:t>
            </a:r>
            <a:r>
              <a:rPr lang="en-US" dirty="0" err="1" smtClean="0"/>
              <a:t>drei</a:t>
            </a:r>
            <a:r>
              <a:rPr lang="en-US" b="1" dirty="0" err="1" smtClean="0"/>
              <a:t>ssig</a:t>
            </a:r>
            <a:endParaRPr lang="en-US" b="1" dirty="0" smtClean="0"/>
          </a:p>
          <a:p>
            <a:r>
              <a:rPr lang="en-US" dirty="0" smtClean="0"/>
              <a:t>40-Vier</a:t>
            </a:r>
            <a:r>
              <a:rPr lang="en-US" b="1" dirty="0" smtClean="0"/>
              <a:t>zig</a:t>
            </a:r>
          </a:p>
          <a:p>
            <a:r>
              <a:rPr lang="en-US" dirty="0" smtClean="0"/>
              <a:t>50- </a:t>
            </a:r>
            <a:r>
              <a:rPr lang="en-US" dirty="0" err="1" smtClean="0"/>
              <a:t>funf</a:t>
            </a:r>
            <a:r>
              <a:rPr lang="en-US" b="1" dirty="0" err="1" smtClean="0"/>
              <a:t>zig</a:t>
            </a:r>
            <a:endParaRPr lang="en-US" b="1" dirty="0" smtClean="0"/>
          </a:p>
          <a:p>
            <a:r>
              <a:rPr lang="en-US" dirty="0" smtClean="0"/>
              <a:t>60- </a:t>
            </a:r>
            <a:r>
              <a:rPr lang="en-US" dirty="0" err="1" smtClean="0"/>
              <a:t>sech</a:t>
            </a:r>
            <a:r>
              <a:rPr lang="en-US" b="1" dirty="0" err="1" smtClean="0"/>
              <a:t>zig</a:t>
            </a:r>
            <a:endParaRPr lang="en-US" b="1" dirty="0" smtClean="0"/>
          </a:p>
          <a:p>
            <a:r>
              <a:rPr lang="en-US" dirty="0" smtClean="0"/>
              <a:t>70 – </a:t>
            </a:r>
            <a:r>
              <a:rPr lang="en-US" dirty="0" err="1" smtClean="0"/>
              <a:t>sieb</a:t>
            </a:r>
            <a:r>
              <a:rPr lang="en-US" b="1" dirty="0" err="1" smtClean="0"/>
              <a:t>zig</a:t>
            </a:r>
            <a:endParaRPr lang="en-US" b="1" dirty="0" smtClean="0"/>
          </a:p>
          <a:p>
            <a:r>
              <a:rPr lang="en-US" dirty="0" smtClean="0"/>
              <a:t>80- </a:t>
            </a:r>
            <a:r>
              <a:rPr lang="en-US" dirty="0" err="1" smtClean="0"/>
              <a:t>acht</a:t>
            </a:r>
            <a:r>
              <a:rPr lang="en-US" b="1" dirty="0" err="1" smtClean="0"/>
              <a:t>zig</a:t>
            </a:r>
            <a:endParaRPr lang="en-US" b="1" dirty="0" smtClean="0"/>
          </a:p>
          <a:p>
            <a:r>
              <a:rPr lang="en-US" dirty="0" smtClean="0"/>
              <a:t>90 – </a:t>
            </a:r>
            <a:r>
              <a:rPr lang="en-US" dirty="0" err="1" smtClean="0"/>
              <a:t>neun</a:t>
            </a:r>
            <a:r>
              <a:rPr lang="en-US" b="1" dirty="0" err="1" smtClean="0"/>
              <a:t>zig</a:t>
            </a:r>
            <a:endParaRPr lang="en-US" b="1" dirty="0" smtClean="0"/>
          </a:p>
          <a:p>
            <a:r>
              <a:rPr lang="en-US" dirty="0" smtClean="0"/>
              <a:t>100 - </a:t>
            </a:r>
            <a:r>
              <a:rPr lang="en-US" dirty="0" err="1" smtClean="0"/>
              <a:t>hundert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Was </a:t>
            </a:r>
            <a:r>
              <a:rPr lang="en-US" dirty="0" err="1" smtClean="0"/>
              <a:t>kann</a:t>
            </a:r>
            <a:r>
              <a:rPr lang="en-US" dirty="0" smtClean="0"/>
              <a:t> man am </a:t>
            </a:r>
            <a:r>
              <a:rPr lang="en-US" dirty="0" err="1" smtClean="0"/>
              <a:t>Samstagsabend</a:t>
            </a:r>
            <a:r>
              <a:rPr lang="en-US" dirty="0" smtClean="0"/>
              <a:t> </a:t>
            </a:r>
            <a:r>
              <a:rPr lang="en-US" dirty="0" err="1" smtClean="0"/>
              <a:t>machen</a:t>
            </a:r>
            <a:r>
              <a:rPr lang="en-US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 </a:t>
            </a:r>
            <a:r>
              <a:rPr lang="en-US" dirty="0" err="1" smtClean="0"/>
              <a:t>kann</a:t>
            </a:r>
            <a:r>
              <a:rPr lang="en-US" dirty="0" smtClean="0"/>
              <a:t> </a:t>
            </a:r>
            <a:r>
              <a:rPr lang="en-US" dirty="0" err="1" smtClean="0"/>
              <a:t>Fernsendungen</a:t>
            </a:r>
            <a:r>
              <a:rPr lang="en-US" dirty="0" smtClean="0"/>
              <a:t> </a:t>
            </a:r>
            <a:r>
              <a:rPr lang="en-US" dirty="0" err="1" smtClean="0"/>
              <a:t>ansehen</a:t>
            </a:r>
            <a:r>
              <a:rPr lang="en-US" dirty="0" smtClean="0"/>
              <a:t>.</a:t>
            </a:r>
          </a:p>
          <a:p>
            <a:r>
              <a:rPr lang="en-US" dirty="0" smtClean="0"/>
              <a:t>Man </a:t>
            </a:r>
            <a:r>
              <a:rPr lang="en-US" dirty="0" err="1" smtClean="0"/>
              <a:t>kann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smtClean="0"/>
              <a:t>Man </a:t>
            </a:r>
            <a:r>
              <a:rPr lang="en-US" dirty="0" err="1" smtClean="0"/>
              <a:t>kann</a:t>
            </a:r>
            <a:r>
              <a:rPr lang="en-US" dirty="0" smtClean="0"/>
              <a:t>…</a:t>
            </a:r>
            <a:endParaRPr lang="ru-RU" dirty="0" smtClean="0"/>
          </a:p>
          <a:p>
            <a:r>
              <a:rPr lang="en-US" dirty="0" smtClean="0"/>
              <a:t>Man </a:t>
            </a:r>
            <a:r>
              <a:rPr lang="en-US" dirty="0" err="1" smtClean="0"/>
              <a:t>kann</a:t>
            </a:r>
            <a:r>
              <a:rPr lang="en-US" dirty="0" smtClean="0"/>
              <a:t>…</a:t>
            </a:r>
          </a:p>
          <a:p>
            <a:r>
              <a:rPr lang="en-US" dirty="0" smtClean="0"/>
              <a:t>Man </a:t>
            </a:r>
            <a:r>
              <a:rPr lang="en-US" dirty="0" err="1" smtClean="0"/>
              <a:t>kann</a:t>
            </a:r>
            <a:r>
              <a:rPr lang="en-US" dirty="0" smtClean="0"/>
              <a:t>…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Алексей Ягудин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364" y="2357430"/>
            <a:ext cx="5232000" cy="392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 </a:t>
            </a:r>
            <a:r>
              <a:rPr lang="en-US" dirty="0" err="1" smtClean="0"/>
              <a:t>Programm</a:t>
            </a:r>
            <a:endParaRPr lang="ru-RU" dirty="0"/>
          </a:p>
        </p:txBody>
      </p:sp>
      <p:pic>
        <p:nvPicPr>
          <p:cNvPr id="4" name="Содержимое 3" descr="madagascar3128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3273" y="1600200"/>
            <a:ext cx="5657454" cy="4525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 </a:t>
            </a:r>
            <a:r>
              <a:rPr lang="en-US" dirty="0" err="1" smtClean="0"/>
              <a:t>Programm</a:t>
            </a:r>
            <a:endParaRPr lang="ru-RU" dirty="0"/>
          </a:p>
        </p:txBody>
      </p:sp>
      <p:pic>
        <p:nvPicPr>
          <p:cNvPr id="4" name="Содержимое 3" descr="terminator3102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</a:t>
            </a:r>
            <a:r>
              <a:rPr lang="en-US" dirty="0" err="1" smtClean="0"/>
              <a:t>programm</a:t>
            </a:r>
            <a:endParaRPr lang="ru-RU" dirty="0"/>
          </a:p>
        </p:txBody>
      </p:sp>
      <p:pic>
        <p:nvPicPr>
          <p:cNvPr id="6" name="Содержимое 5" descr="бригад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 </a:t>
            </a:r>
            <a:r>
              <a:rPr lang="en-US" dirty="0" err="1" smtClean="0"/>
              <a:t>Programm</a:t>
            </a:r>
            <a:endParaRPr lang="ru-RU" dirty="0"/>
          </a:p>
        </p:txBody>
      </p:sp>
      <p:pic>
        <p:nvPicPr>
          <p:cNvPr id="5" name="Содержимое 4" descr="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 </a:t>
            </a:r>
            <a:r>
              <a:rPr lang="en-US" dirty="0" err="1" smtClean="0"/>
              <a:t>Programm</a:t>
            </a:r>
            <a:endParaRPr lang="ru-RU" dirty="0"/>
          </a:p>
        </p:txBody>
      </p:sp>
      <p:pic>
        <p:nvPicPr>
          <p:cNvPr id="4" name="Содержимое 3" descr="01EPIS~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EAEAEA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294</Words>
  <Application>Microsoft Office PowerPoint</Application>
  <PresentationFormat>Экран (4:3)</PresentationFormat>
  <Paragraphs>95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Am Samstagsabend</vt:lpstr>
      <vt:lpstr>Wiederho</vt:lpstr>
      <vt:lpstr>Wiederholung</vt:lpstr>
      <vt:lpstr>Am Samstagsabend</vt:lpstr>
      <vt:lpstr>Findet richtige Variante!</vt:lpstr>
      <vt:lpstr>Lesen-ansehen-fernsehen</vt:lpstr>
      <vt:lpstr>Formuliert selbst die Regel!</vt:lpstr>
      <vt:lpstr>Was kann man am Samstagsabend machen?</vt:lpstr>
      <vt:lpstr>1 Programm</vt:lpstr>
      <vt:lpstr>2 Programm</vt:lpstr>
      <vt:lpstr>3 programm</vt:lpstr>
      <vt:lpstr>4 Programm</vt:lpstr>
      <vt:lpstr>5 Programm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 Samstagsabend</dc:title>
  <dc:creator>Admin</dc:creator>
  <cp:lastModifiedBy>Admin</cp:lastModifiedBy>
  <cp:revision>12</cp:revision>
  <dcterms:created xsi:type="dcterms:W3CDTF">2010-01-07T14:45:01Z</dcterms:created>
  <dcterms:modified xsi:type="dcterms:W3CDTF">2010-01-07T16:46:15Z</dcterms:modified>
</cp:coreProperties>
</file>