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3" r:id="rId1"/>
  </p:sldMasterIdLst>
  <p:sldIdLst>
    <p:sldId id="271" r:id="rId2"/>
    <p:sldId id="273" r:id="rId3"/>
    <p:sldId id="261" r:id="rId4"/>
    <p:sldId id="265" r:id="rId5"/>
    <p:sldId id="263" r:id="rId6"/>
    <p:sldId id="274" r:id="rId7"/>
    <p:sldId id="262" r:id="rId8"/>
    <p:sldId id="257" r:id="rId9"/>
    <p:sldId id="259" r:id="rId10"/>
    <p:sldId id="260" r:id="rId11"/>
    <p:sldId id="267" r:id="rId12"/>
    <p:sldId id="275" r:id="rId13"/>
    <p:sldId id="276" r:id="rId14"/>
    <p:sldId id="277" r:id="rId15"/>
    <p:sldId id="278" r:id="rId16"/>
  </p:sldIdLst>
  <p:sldSz cx="9144000" cy="6858000" type="screen4x3"/>
  <p:notesSz cx="6858000" cy="9144000"/>
  <p:defaultTextStyle>
    <a:defPPr>
      <a:defRPr lang="ru-RU"/>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2" d="100"/>
          <a:sy n="82" d="100"/>
        </p:scale>
        <p:origin x="-15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30722" name="Group 2"/>
          <p:cNvGrpSpPr>
            <a:grpSpLocks/>
          </p:cNvGrpSpPr>
          <p:nvPr/>
        </p:nvGrpSpPr>
        <p:grpSpPr bwMode="auto">
          <a:xfrm>
            <a:off x="-3175" y="2438400"/>
            <a:ext cx="9147175" cy="1063625"/>
            <a:chOff x="-2" y="1536"/>
            <a:chExt cx="5762" cy="670"/>
          </a:xfrm>
        </p:grpSpPr>
        <p:grpSp>
          <p:nvGrpSpPr>
            <p:cNvPr id="30723" name="Group 3"/>
            <p:cNvGrpSpPr>
              <a:grpSpLocks/>
            </p:cNvGrpSpPr>
            <p:nvPr/>
          </p:nvGrpSpPr>
          <p:grpSpPr bwMode="auto">
            <a:xfrm flipH="1">
              <a:off x="-2" y="1562"/>
              <a:ext cx="5762" cy="638"/>
              <a:chOff x="-2" y="1562"/>
              <a:chExt cx="5762" cy="638"/>
            </a:xfrm>
          </p:grpSpPr>
          <p:sp>
            <p:nvSpPr>
              <p:cNvPr id="30724" name="Freeform 4"/>
              <p:cNvSpPr>
                <a:spLocks/>
              </p:cNvSpPr>
              <p:nvPr/>
            </p:nvSpPr>
            <p:spPr bwMode="ltGray">
              <a:xfrm rot="-5400000">
                <a:off x="2559" y="-993"/>
                <a:ext cx="624" cy="5745"/>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endParaRPr lang="ru-RU"/>
              </a:p>
            </p:txBody>
          </p:sp>
          <p:sp>
            <p:nvSpPr>
              <p:cNvPr id="30725" name="Freeform 5"/>
              <p:cNvSpPr>
                <a:spLocks/>
              </p:cNvSpPr>
              <p:nvPr/>
            </p:nvSpPr>
            <p:spPr bwMode="ltGray">
              <a:xfrm rot="-5400000">
                <a:off x="1323"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ru-RU"/>
              </a:p>
            </p:txBody>
          </p:sp>
          <p:sp>
            <p:nvSpPr>
              <p:cNvPr id="30726" name="Freeform 6"/>
              <p:cNvSpPr>
                <a:spLocks/>
              </p:cNvSpPr>
              <p:nvPr/>
            </p:nvSpPr>
            <p:spPr bwMode="ltGray">
              <a:xfrm rot="-5400000">
                <a:off x="982"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endParaRPr lang="ru-RU"/>
              </a:p>
            </p:txBody>
          </p:sp>
          <p:sp>
            <p:nvSpPr>
              <p:cNvPr id="30727" name="Freeform 7"/>
              <p:cNvSpPr>
                <a:spLocks/>
              </p:cNvSpPr>
              <p:nvPr/>
            </p:nvSpPr>
            <p:spPr bwMode="ltGray">
              <a:xfrm rot="-5400000">
                <a:off x="-57" y="1752"/>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endParaRPr lang="ru-RU"/>
              </a:p>
            </p:txBody>
          </p:sp>
          <p:sp>
            <p:nvSpPr>
              <p:cNvPr id="30728" name="Freeform 8"/>
              <p:cNvSpPr>
                <a:spLocks/>
              </p:cNvSpPr>
              <p:nvPr/>
            </p:nvSpPr>
            <p:spPr bwMode="ltGray">
              <a:xfrm rot="-5400000">
                <a:off x="664" y="1733"/>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endParaRPr lang="ru-RU"/>
              </a:p>
            </p:txBody>
          </p:sp>
          <p:sp>
            <p:nvSpPr>
              <p:cNvPr id="30729" name="Freeform 9"/>
              <p:cNvSpPr>
                <a:spLocks/>
              </p:cNvSpPr>
              <p:nvPr/>
            </p:nvSpPr>
            <p:spPr bwMode="ltGray">
              <a:xfrm rot="-5400000">
                <a:off x="442" y="1699"/>
                <a:ext cx="624" cy="362"/>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ru-RU"/>
              </a:p>
            </p:txBody>
          </p:sp>
          <p:sp>
            <p:nvSpPr>
              <p:cNvPr id="30730" name="Freeform 10"/>
              <p:cNvSpPr>
                <a:spLocks/>
              </p:cNvSpPr>
              <p:nvPr/>
            </p:nvSpPr>
            <p:spPr bwMode="ltGray">
              <a:xfrm rot="-5400000">
                <a:off x="156" y="1726"/>
                <a:ext cx="632" cy="315"/>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ru-RU"/>
              </a:p>
            </p:txBody>
          </p:sp>
          <p:sp>
            <p:nvSpPr>
              <p:cNvPr id="30731" name="Freeform 11"/>
              <p:cNvSpPr>
                <a:spLocks/>
              </p:cNvSpPr>
              <p:nvPr/>
            </p:nvSpPr>
            <p:spPr bwMode="ltGray">
              <a:xfrm rot="-5400000">
                <a:off x="3211" y="1664"/>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ru-RU"/>
              </a:p>
            </p:txBody>
          </p:sp>
          <p:sp>
            <p:nvSpPr>
              <p:cNvPr id="30732" name="Freeform 12"/>
              <p:cNvSpPr>
                <a:spLocks/>
              </p:cNvSpPr>
              <p:nvPr/>
            </p:nvSpPr>
            <p:spPr bwMode="ltGray">
              <a:xfrm rot="-5400000">
                <a:off x="2870" y="1664"/>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endParaRPr lang="ru-RU"/>
              </a:p>
            </p:txBody>
          </p:sp>
          <p:sp>
            <p:nvSpPr>
              <p:cNvPr id="30733" name="Freeform 13"/>
              <p:cNvSpPr>
                <a:spLocks/>
              </p:cNvSpPr>
              <p:nvPr/>
            </p:nvSpPr>
            <p:spPr bwMode="ltGray">
              <a:xfrm rot="-5400000">
                <a:off x="1830"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endParaRPr lang="ru-RU"/>
              </a:p>
            </p:txBody>
          </p:sp>
          <p:sp>
            <p:nvSpPr>
              <p:cNvPr id="30734" name="Freeform 14"/>
              <p:cNvSpPr>
                <a:spLocks/>
              </p:cNvSpPr>
              <p:nvPr/>
            </p:nvSpPr>
            <p:spPr bwMode="ltGray">
              <a:xfrm rot="-5400000">
                <a:off x="2551" y="1728"/>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endParaRPr lang="ru-RU"/>
              </a:p>
            </p:txBody>
          </p:sp>
          <p:sp>
            <p:nvSpPr>
              <p:cNvPr id="30735" name="Freeform 15"/>
              <p:cNvSpPr>
                <a:spLocks/>
              </p:cNvSpPr>
              <p:nvPr/>
            </p:nvSpPr>
            <p:spPr bwMode="ltGray">
              <a:xfrm rot="-5400000">
                <a:off x="2330"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ru-RU"/>
              </a:p>
            </p:txBody>
          </p:sp>
          <p:sp>
            <p:nvSpPr>
              <p:cNvPr id="30736" name="Freeform 16"/>
              <p:cNvSpPr>
                <a:spLocks/>
              </p:cNvSpPr>
              <p:nvPr/>
            </p:nvSpPr>
            <p:spPr bwMode="ltGray">
              <a:xfrm rot="-5400000">
                <a:off x="2043"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endParaRPr lang="ru-RU"/>
              </a:p>
            </p:txBody>
          </p:sp>
          <p:sp>
            <p:nvSpPr>
              <p:cNvPr id="30737" name="Freeform 17"/>
              <p:cNvSpPr>
                <a:spLocks/>
              </p:cNvSpPr>
              <p:nvPr/>
            </p:nvSpPr>
            <p:spPr bwMode="ltGray">
              <a:xfrm rot="-5400000">
                <a:off x="4077"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endParaRPr lang="ru-RU"/>
              </a:p>
            </p:txBody>
          </p:sp>
          <p:sp>
            <p:nvSpPr>
              <p:cNvPr id="30738" name="Freeform 18"/>
              <p:cNvSpPr>
                <a:spLocks/>
              </p:cNvSpPr>
              <p:nvPr/>
            </p:nvSpPr>
            <p:spPr bwMode="ltGray">
              <a:xfrm rot="-5400000">
                <a:off x="3736"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endParaRPr lang="ru-RU"/>
              </a:p>
            </p:txBody>
          </p:sp>
          <p:sp>
            <p:nvSpPr>
              <p:cNvPr id="30739" name="Freeform 19"/>
              <p:cNvSpPr>
                <a:spLocks/>
              </p:cNvSpPr>
              <p:nvPr/>
            </p:nvSpPr>
            <p:spPr bwMode="ltGray">
              <a:xfrm rot="-5400000">
                <a:off x="4584"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endParaRPr lang="ru-RU"/>
              </a:p>
            </p:txBody>
          </p:sp>
          <p:sp>
            <p:nvSpPr>
              <p:cNvPr id="30740" name="Freeform 20"/>
              <p:cNvSpPr>
                <a:spLocks/>
              </p:cNvSpPr>
              <p:nvPr/>
            </p:nvSpPr>
            <p:spPr bwMode="ltGray">
              <a:xfrm>
                <a:off x="5469" y="1562"/>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endParaRPr lang="ru-RU"/>
              </a:p>
            </p:txBody>
          </p:sp>
          <p:sp>
            <p:nvSpPr>
              <p:cNvPr id="30741" name="Freeform 21"/>
              <p:cNvSpPr>
                <a:spLocks/>
              </p:cNvSpPr>
              <p:nvPr/>
            </p:nvSpPr>
            <p:spPr bwMode="ltGray">
              <a:xfrm rot="-5400000">
                <a:off x="5084"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ru-RU"/>
              </a:p>
            </p:txBody>
          </p:sp>
          <p:sp>
            <p:nvSpPr>
              <p:cNvPr id="30742" name="Freeform 22"/>
              <p:cNvSpPr>
                <a:spLocks/>
              </p:cNvSpPr>
              <p:nvPr/>
            </p:nvSpPr>
            <p:spPr bwMode="ltGray">
              <a:xfrm rot="-5400000">
                <a:off x="4797"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ru-RU"/>
              </a:p>
            </p:txBody>
          </p:sp>
        </p:grpSp>
        <p:sp>
          <p:nvSpPr>
            <p:cNvPr id="30743" name="Freeform 23"/>
            <p:cNvSpPr>
              <a:spLocks/>
            </p:cNvSpPr>
            <p:nvPr/>
          </p:nvSpPr>
          <p:spPr bwMode="ltGray">
            <a:xfrm flipH="1">
              <a:off x="-2" y="1536"/>
              <a:ext cx="5762"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5400000" scaled="1"/>
            </a:gradFill>
            <a:ln w="9525" cap="flat">
              <a:noFill/>
              <a:prstDash val="solid"/>
              <a:miter lim="800000"/>
              <a:headEnd type="none" w="med" len="med"/>
              <a:tailEnd type="none" w="med" len="med"/>
            </a:ln>
            <a:effectLst/>
          </p:spPr>
          <p:txBody>
            <a:bodyPr wrap="none" anchor="ctr"/>
            <a:lstStyle/>
            <a:p>
              <a:endParaRPr lang="ru-RU"/>
            </a:p>
          </p:txBody>
        </p:sp>
        <p:sp>
          <p:nvSpPr>
            <p:cNvPr id="30744" name="Freeform 24"/>
            <p:cNvSpPr>
              <a:spLocks/>
            </p:cNvSpPr>
            <p:nvPr/>
          </p:nvSpPr>
          <p:spPr bwMode="ltGray">
            <a:xfrm flipH="1">
              <a:off x="-2" y="2017"/>
              <a:ext cx="5761"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5400000" scaled="1"/>
            </a:gradFill>
            <a:ln w="9525" cap="flat">
              <a:noFill/>
              <a:prstDash val="solid"/>
              <a:miter lim="800000"/>
              <a:headEnd/>
              <a:tailEnd/>
            </a:ln>
            <a:effectLst/>
          </p:spPr>
          <p:txBody>
            <a:bodyPr wrap="none" anchor="ctr"/>
            <a:lstStyle/>
            <a:p>
              <a:endParaRPr lang="ru-RU"/>
            </a:p>
          </p:txBody>
        </p:sp>
      </p:grpSp>
      <p:sp>
        <p:nvSpPr>
          <p:cNvPr id="30745" name="Rectangle 25"/>
          <p:cNvSpPr>
            <a:spLocks noGrp="1" noChangeArrowheads="1"/>
          </p:cNvSpPr>
          <p:nvPr>
            <p:ph type="ctrTitle"/>
          </p:nvPr>
        </p:nvSpPr>
        <p:spPr>
          <a:xfrm>
            <a:off x="1173163" y="1341438"/>
            <a:ext cx="7772400" cy="1143000"/>
          </a:xfrm>
        </p:spPr>
        <p:txBody>
          <a:bodyPr/>
          <a:lstStyle>
            <a:lvl1pPr>
              <a:defRPr/>
            </a:lvl1pPr>
          </a:lstStyle>
          <a:p>
            <a:r>
              <a:rPr lang="ru-RU"/>
              <a:t>Щелчок правит образец заголовка</a:t>
            </a:r>
          </a:p>
        </p:txBody>
      </p:sp>
      <p:sp>
        <p:nvSpPr>
          <p:cNvPr id="30746" name="Rectangle 26"/>
          <p:cNvSpPr>
            <a:spLocks noGrp="1" noChangeArrowheads="1"/>
          </p:cNvSpPr>
          <p:nvPr>
            <p:ph type="subTitle" idx="1"/>
          </p:nvPr>
        </p:nvSpPr>
        <p:spPr>
          <a:xfrm>
            <a:off x="1166813" y="3886200"/>
            <a:ext cx="6400800" cy="1752600"/>
          </a:xfrm>
        </p:spPr>
        <p:txBody>
          <a:bodyPr/>
          <a:lstStyle>
            <a:lvl1pPr marL="0" indent="0">
              <a:buFont typeface="Monotype Sorts" pitchFamily="2" charset="2"/>
              <a:buNone/>
              <a:defRPr/>
            </a:lvl1pPr>
          </a:lstStyle>
          <a:p>
            <a:r>
              <a:rPr lang="ru-RU"/>
              <a:t>Щелчок правит образец подзаголовка</a:t>
            </a:r>
          </a:p>
        </p:txBody>
      </p:sp>
      <p:sp>
        <p:nvSpPr>
          <p:cNvPr id="30747" name="Rectangle 27"/>
          <p:cNvSpPr>
            <a:spLocks noGrp="1" noChangeArrowheads="1"/>
          </p:cNvSpPr>
          <p:nvPr>
            <p:ph type="dt" sz="half" idx="2"/>
          </p:nvPr>
        </p:nvSpPr>
        <p:spPr>
          <a:xfrm>
            <a:off x="1166813" y="6248400"/>
            <a:ext cx="1905000" cy="457200"/>
          </a:xfrm>
        </p:spPr>
        <p:txBody>
          <a:bodyPr/>
          <a:lstStyle>
            <a:lvl1pPr>
              <a:defRPr>
                <a:solidFill>
                  <a:srgbClr val="000000"/>
                </a:solidFill>
              </a:defRPr>
            </a:lvl1pPr>
          </a:lstStyle>
          <a:p>
            <a:endParaRPr lang="ru-RU"/>
          </a:p>
        </p:txBody>
      </p:sp>
      <p:sp>
        <p:nvSpPr>
          <p:cNvPr id="30748" name="Rectangle 28"/>
          <p:cNvSpPr>
            <a:spLocks noGrp="1" noChangeArrowheads="1"/>
          </p:cNvSpPr>
          <p:nvPr>
            <p:ph type="ftr" sz="quarter" idx="3"/>
          </p:nvPr>
        </p:nvSpPr>
        <p:spPr/>
        <p:txBody>
          <a:bodyPr/>
          <a:lstStyle>
            <a:lvl1pPr>
              <a:defRPr>
                <a:solidFill>
                  <a:srgbClr val="000000"/>
                </a:solidFill>
              </a:defRPr>
            </a:lvl1pPr>
          </a:lstStyle>
          <a:p>
            <a:endParaRPr lang="ru-RU"/>
          </a:p>
        </p:txBody>
      </p:sp>
      <p:sp>
        <p:nvSpPr>
          <p:cNvPr id="30749" name="Rectangle 29"/>
          <p:cNvSpPr>
            <a:spLocks noGrp="1" noChangeArrowheads="1"/>
          </p:cNvSpPr>
          <p:nvPr>
            <p:ph type="sldNum" sz="quarter" idx="4"/>
          </p:nvPr>
        </p:nvSpPr>
        <p:spPr/>
        <p:txBody>
          <a:bodyPr/>
          <a:lstStyle>
            <a:lvl1pPr>
              <a:defRPr>
                <a:solidFill>
                  <a:srgbClr val="000000"/>
                </a:solidFill>
              </a:defRPr>
            </a:lvl1pPr>
          </a:lstStyle>
          <a:p>
            <a:fld id="{506F81E5-F7AD-4896-90A6-006BCE1807A6}"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C429CFC6-312F-42ED-88E2-1B1A1B2D1845}"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90EFF664-92FB-47CB-93E0-0C9F57EAA0E6}"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11731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5135563"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CE00AF61-DCB4-4B00-9DEE-E4F7E0686B86}"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6BE3F0FA-E5CB-432D-A58E-A234394EFD2B}"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DEA2CD46-EB07-4A57-87C2-A17CFAA92E34}"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303845E9-754E-4F08-8F7E-CC2E5203A238}"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323F927B-08DC-4191-8300-00DAA99A2E4C}"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9A7D9B8A-9941-46C2-969D-A9C1AD55026B}"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B64EF77-130A-4228-B718-22AE0C6842C5}"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002463" y="457200"/>
            <a:ext cx="1943100" cy="56388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1173163" y="457200"/>
            <a:ext cx="5676900" cy="5638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93CEE1D-C35F-423A-8C73-AB341022425A}"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OverTx" preserve="1">
  <p:cSld name="Заголовок и два объекта над текс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3163" y="457200"/>
            <a:ext cx="7772400" cy="1143000"/>
          </a:xfrm>
        </p:spPr>
        <p:txBody>
          <a:bodyPr/>
          <a:lstStyle/>
          <a:p>
            <a:r>
              <a:rPr lang="ru-RU" smtClean="0"/>
              <a:t>Образец заголовка</a:t>
            </a:r>
            <a:endParaRPr lang="ru-RU"/>
          </a:p>
        </p:txBody>
      </p:sp>
      <p:sp>
        <p:nvSpPr>
          <p:cNvPr id="3" name="Содержимое 2"/>
          <p:cNvSpPr>
            <a:spLocks noGrp="1"/>
          </p:cNvSpPr>
          <p:nvPr>
            <p:ph sz="quarter" idx="1"/>
          </p:nvPr>
        </p:nvSpPr>
        <p:spPr>
          <a:xfrm>
            <a:off x="1173163" y="1981200"/>
            <a:ext cx="38100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5135563" y="1981200"/>
            <a:ext cx="38100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half" idx="3"/>
          </p:nvPr>
        </p:nvSpPr>
        <p:spPr>
          <a:xfrm>
            <a:off x="1173163" y="4114800"/>
            <a:ext cx="7772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1173163" y="6265863"/>
            <a:ext cx="1905000" cy="457200"/>
          </a:xfrm>
        </p:spPr>
        <p:txBody>
          <a:bodyPr/>
          <a:lstStyle>
            <a:lvl1pPr>
              <a:defRPr/>
            </a:lvl1pPr>
          </a:lstStyle>
          <a:p>
            <a:endParaRPr lang="ru-RU"/>
          </a:p>
        </p:txBody>
      </p:sp>
      <p:sp>
        <p:nvSpPr>
          <p:cNvPr id="7" name="Нижний колонтитул 6"/>
          <p:cNvSpPr>
            <a:spLocks noGrp="1"/>
          </p:cNvSpPr>
          <p:nvPr>
            <p:ph type="ftr" sz="quarter" idx="11"/>
          </p:nvPr>
        </p:nvSpPr>
        <p:spPr>
          <a:xfrm>
            <a:off x="3581400" y="6248400"/>
            <a:ext cx="2895600" cy="457200"/>
          </a:xfrm>
        </p:spPr>
        <p:txBody>
          <a:bodyPr/>
          <a:lstStyle>
            <a:lvl1pPr>
              <a:defRPr/>
            </a:lvl1pPr>
          </a:lstStyle>
          <a:p>
            <a:endParaRPr lang="ru-RU"/>
          </a:p>
        </p:txBody>
      </p:sp>
      <p:sp>
        <p:nvSpPr>
          <p:cNvPr id="8" name="Номер слайда 7"/>
          <p:cNvSpPr>
            <a:spLocks noGrp="1"/>
          </p:cNvSpPr>
          <p:nvPr>
            <p:ph type="sldNum" sz="quarter" idx="12"/>
          </p:nvPr>
        </p:nvSpPr>
        <p:spPr>
          <a:xfrm>
            <a:off x="7010400" y="6248400"/>
            <a:ext cx="1905000" cy="457200"/>
          </a:xfrm>
        </p:spPr>
        <p:txBody>
          <a:bodyPr/>
          <a:lstStyle>
            <a:lvl1pPr>
              <a:defRPr/>
            </a:lvl1pPr>
          </a:lstStyle>
          <a:p>
            <a:fld id="{2D306CC9-BDA1-447C-9B5A-0DE1B983EA05}" type="slidenum">
              <a:rPr lang="ru-RU"/>
              <a:pPr/>
              <a:t>‹#›</a:t>
            </a:fld>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Заголовок, текст и 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3163" y="4572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173163"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quarter" idx="2"/>
          </p:nvPr>
        </p:nvSpPr>
        <p:spPr>
          <a:xfrm>
            <a:off x="5135563" y="1981200"/>
            <a:ext cx="38100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Содержимое 4"/>
          <p:cNvSpPr>
            <a:spLocks noGrp="1"/>
          </p:cNvSpPr>
          <p:nvPr>
            <p:ph sz="quarter" idx="3"/>
          </p:nvPr>
        </p:nvSpPr>
        <p:spPr>
          <a:xfrm>
            <a:off x="5135563" y="4114800"/>
            <a:ext cx="38100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Дата 5"/>
          <p:cNvSpPr>
            <a:spLocks noGrp="1"/>
          </p:cNvSpPr>
          <p:nvPr>
            <p:ph type="dt" sz="half" idx="10"/>
          </p:nvPr>
        </p:nvSpPr>
        <p:spPr>
          <a:xfrm>
            <a:off x="1173163" y="6265863"/>
            <a:ext cx="1905000" cy="457200"/>
          </a:xfrm>
        </p:spPr>
        <p:txBody>
          <a:bodyPr/>
          <a:lstStyle>
            <a:lvl1pPr>
              <a:defRPr/>
            </a:lvl1pPr>
          </a:lstStyle>
          <a:p>
            <a:endParaRPr lang="ru-RU"/>
          </a:p>
        </p:txBody>
      </p:sp>
      <p:sp>
        <p:nvSpPr>
          <p:cNvPr id="7" name="Нижний колонтитул 6"/>
          <p:cNvSpPr>
            <a:spLocks noGrp="1"/>
          </p:cNvSpPr>
          <p:nvPr>
            <p:ph type="ftr" sz="quarter" idx="11"/>
          </p:nvPr>
        </p:nvSpPr>
        <p:spPr>
          <a:xfrm>
            <a:off x="3581400" y="6248400"/>
            <a:ext cx="2895600" cy="457200"/>
          </a:xfrm>
        </p:spPr>
        <p:txBody>
          <a:bodyPr/>
          <a:lstStyle>
            <a:lvl1pPr>
              <a:defRPr/>
            </a:lvl1pPr>
          </a:lstStyle>
          <a:p>
            <a:endParaRPr lang="ru-RU"/>
          </a:p>
        </p:txBody>
      </p:sp>
      <p:sp>
        <p:nvSpPr>
          <p:cNvPr id="8" name="Номер слайда 7"/>
          <p:cNvSpPr>
            <a:spLocks noGrp="1"/>
          </p:cNvSpPr>
          <p:nvPr>
            <p:ph type="sldNum" sz="quarter" idx="12"/>
          </p:nvPr>
        </p:nvSpPr>
        <p:spPr>
          <a:xfrm>
            <a:off x="7010400" y="6248400"/>
            <a:ext cx="1905000" cy="457200"/>
          </a:xfrm>
        </p:spPr>
        <p:txBody>
          <a:bodyPr/>
          <a:lstStyle>
            <a:lvl1pPr>
              <a:defRPr/>
            </a:lvl1pPr>
          </a:lstStyle>
          <a:p>
            <a:fld id="{B9B3E265-4C6F-4459-87B8-59A5AD4958D7}" type="slidenum">
              <a:rPr lang="ru-RU"/>
              <a:pPr/>
              <a:t>‹#›</a:t>
            </a:fld>
            <a:endParaRPr lang="ru-R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Заголовок и текст над объектом">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3163" y="4572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173163" y="1981200"/>
            <a:ext cx="7772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1173163" y="4114800"/>
            <a:ext cx="7772400" cy="1981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a:xfrm>
            <a:off x="1173163" y="6265863"/>
            <a:ext cx="1905000" cy="457200"/>
          </a:xfrm>
        </p:spPr>
        <p:txBody>
          <a:bodyPr/>
          <a:lstStyle>
            <a:lvl1pPr>
              <a:defRPr/>
            </a:lvl1pPr>
          </a:lstStyle>
          <a:p>
            <a:endParaRPr lang="ru-RU"/>
          </a:p>
        </p:txBody>
      </p:sp>
      <p:sp>
        <p:nvSpPr>
          <p:cNvPr id="6" name="Нижний колонтитул 5"/>
          <p:cNvSpPr>
            <a:spLocks noGrp="1"/>
          </p:cNvSpPr>
          <p:nvPr>
            <p:ph type="ftr" sz="quarter" idx="11"/>
          </p:nvPr>
        </p:nvSpPr>
        <p:spPr>
          <a:xfrm>
            <a:off x="3581400" y="6248400"/>
            <a:ext cx="2895600" cy="457200"/>
          </a:xfrm>
        </p:spPr>
        <p:txBody>
          <a:bodyPr/>
          <a:lstStyle>
            <a:lvl1pPr>
              <a:defRPr/>
            </a:lvl1pPr>
          </a:lstStyle>
          <a:p>
            <a:endParaRPr lang="ru-RU"/>
          </a:p>
        </p:txBody>
      </p:sp>
      <p:sp>
        <p:nvSpPr>
          <p:cNvPr id="7" name="Номер слайда 6"/>
          <p:cNvSpPr>
            <a:spLocks noGrp="1"/>
          </p:cNvSpPr>
          <p:nvPr>
            <p:ph type="sldNum" sz="quarter" idx="12"/>
          </p:nvPr>
        </p:nvSpPr>
        <p:spPr>
          <a:xfrm>
            <a:off x="7010400" y="6248400"/>
            <a:ext cx="1905000" cy="457200"/>
          </a:xfrm>
        </p:spPr>
        <p:txBody>
          <a:bodyPr/>
          <a:lstStyle>
            <a:lvl1pPr>
              <a:defRPr/>
            </a:lvl1pPr>
          </a:lstStyle>
          <a:p>
            <a:fld id="{5998E647-F17B-4050-AEFE-A4CDC880B6D8}" type="slidenum">
              <a:rPr lang="ru-RU"/>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reserve="1">
  <p:cSld name="Заголовок, текст и клип">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3163" y="457200"/>
            <a:ext cx="7772400" cy="1143000"/>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1173163" y="1981200"/>
            <a:ext cx="3810000" cy="41148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Клип 3"/>
          <p:cNvSpPr>
            <a:spLocks noGrp="1"/>
          </p:cNvSpPr>
          <p:nvPr>
            <p:ph type="clipArt" sz="half" idx="2"/>
          </p:nvPr>
        </p:nvSpPr>
        <p:spPr>
          <a:xfrm>
            <a:off x="5135563" y="1981200"/>
            <a:ext cx="3810000" cy="4114800"/>
          </a:xfrm>
        </p:spPr>
        <p:txBody>
          <a:bodyPr/>
          <a:lstStyle/>
          <a:p>
            <a:endParaRPr lang="ru-RU"/>
          </a:p>
        </p:txBody>
      </p:sp>
      <p:sp>
        <p:nvSpPr>
          <p:cNvPr id="5" name="Дата 4"/>
          <p:cNvSpPr>
            <a:spLocks noGrp="1"/>
          </p:cNvSpPr>
          <p:nvPr>
            <p:ph type="dt" sz="half" idx="10"/>
          </p:nvPr>
        </p:nvSpPr>
        <p:spPr>
          <a:xfrm>
            <a:off x="1173163" y="6265863"/>
            <a:ext cx="1905000" cy="457200"/>
          </a:xfrm>
        </p:spPr>
        <p:txBody>
          <a:bodyPr/>
          <a:lstStyle>
            <a:lvl1pPr>
              <a:defRPr/>
            </a:lvl1pPr>
          </a:lstStyle>
          <a:p>
            <a:endParaRPr lang="ru-RU"/>
          </a:p>
        </p:txBody>
      </p:sp>
      <p:sp>
        <p:nvSpPr>
          <p:cNvPr id="6" name="Нижний колонтитул 5"/>
          <p:cNvSpPr>
            <a:spLocks noGrp="1"/>
          </p:cNvSpPr>
          <p:nvPr>
            <p:ph type="ftr" sz="quarter" idx="11"/>
          </p:nvPr>
        </p:nvSpPr>
        <p:spPr>
          <a:xfrm>
            <a:off x="3581400" y="6248400"/>
            <a:ext cx="2895600" cy="457200"/>
          </a:xfrm>
        </p:spPr>
        <p:txBody>
          <a:bodyPr/>
          <a:lstStyle>
            <a:lvl1pPr>
              <a:defRPr/>
            </a:lvl1pPr>
          </a:lstStyle>
          <a:p>
            <a:endParaRPr lang="ru-RU"/>
          </a:p>
        </p:txBody>
      </p:sp>
      <p:sp>
        <p:nvSpPr>
          <p:cNvPr id="7" name="Номер слайда 6"/>
          <p:cNvSpPr>
            <a:spLocks noGrp="1"/>
          </p:cNvSpPr>
          <p:nvPr>
            <p:ph type="sldNum" sz="quarter" idx="12"/>
          </p:nvPr>
        </p:nvSpPr>
        <p:spPr>
          <a:xfrm>
            <a:off x="7010400" y="6248400"/>
            <a:ext cx="1905000" cy="457200"/>
          </a:xfrm>
        </p:spPr>
        <p:txBody>
          <a:bodyPr/>
          <a:lstStyle>
            <a:lvl1pPr>
              <a:defRPr/>
            </a:lvl1pPr>
          </a:lstStyle>
          <a:p>
            <a:fld id="{23B034C8-19AB-403D-B009-7D3A9E3BEF49}"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a:outerShdw dist="107763" dir="2700000" algn="ctr" rotWithShape="0">
            <a:srgbClr val="000000"/>
          </a:outerShdw>
        </a:effectLst>
      </p:bgPr>
    </p:bg>
    <p:spTree>
      <p:nvGrpSpPr>
        <p:cNvPr id="1" name=""/>
        <p:cNvGrpSpPr/>
        <p:nvPr/>
      </p:nvGrpSpPr>
      <p:grpSpPr>
        <a:xfrm>
          <a:off x="0" y="0"/>
          <a:ext cx="0" cy="0"/>
          <a:chOff x="0" y="0"/>
          <a:chExt cx="0" cy="0"/>
        </a:xfrm>
      </p:grpSpPr>
      <p:grpSp>
        <p:nvGrpSpPr>
          <p:cNvPr id="29698" name="Group 2"/>
          <p:cNvGrpSpPr>
            <a:grpSpLocks/>
          </p:cNvGrpSpPr>
          <p:nvPr/>
        </p:nvGrpSpPr>
        <p:grpSpPr bwMode="auto">
          <a:xfrm>
            <a:off x="0" y="-4763"/>
            <a:ext cx="1063625" cy="6858001"/>
            <a:chOff x="0" y="-3"/>
            <a:chExt cx="670" cy="4320"/>
          </a:xfrm>
        </p:grpSpPr>
        <p:grpSp>
          <p:nvGrpSpPr>
            <p:cNvPr id="29699" name="Group 3"/>
            <p:cNvGrpSpPr>
              <a:grpSpLocks/>
            </p:cNvGrpSpPr>
            <p:nvPr/>
          </p:nvGrpSpPr>
          <p:grpSpPr bwMode="auto">
            <a:xfrm rot="16200000" flipH="1">
              <a:off x="-1815" y="1838"/>
              <a:ext cx="4320" cy="638"/>
              <a:chOff x="-2" y="1562"/>
              <a:chExt cx="5762" cy="638"/>
            </a:xfrm>
          </p:grpSpPr>
          <p:sp>
            <p:nvSpPr>
              <p:cNvPr id="29700" name="Freeform 4"/>
              <p:cNvSpPr>
                <a:spLocks/>
              </p:cNvSpPr>
              <p:nvPr/>
            </p:nvSpPr>
            <p:spPr bwMode="ltGray">
              <a:xfrm rot="-5400000">
                <a:off x="2559" y="-993"/>
                <a:ext cx="624" cy="5745"/>
              </a:xfrm>
              <a:custGeom>
                <a:avLst/>
                <a:gdLst/>
                <a:ahLst/>
                <a:cxnLst>
                  <a:cxn ang="0">
                    <a:pos x="0" y="0"/>
                  </a:cxn>
                  <a:cxn ang="0">
                    <a:pos x="0" y="720"/>
                  </a:cxn>
                  <a:cxn ang="0">
                    <a:pos x="1000" y="720"/>
                  </a:cxn>
                  <a:cxn ang="0">
                    <a:pos x="1000" y="0"/>
                  </a:cxn>
                  <a:cxn ang="0">
                    <a:pos x="0" y="0"/>
                  </a:cxn>
                </a:cxnLst>
                <a:rect l="0" t="0" r="r" b="b"/>
                <a:pathLst>
                  <a:path w="1000" h="720">
                    <a:moveTo>
                      <a:pt x="0" y="0"/>
                    </a:moveTo>
                    <a:lnTo>
                      <a:pt x="0" y="720"/>
                    </a:lnTo>
                    <a:lnTo>
                      <a:pt x="1000" y="720"/>
                    </a:lnTo>
                    <a:lnTo>
                      <a:pt x="1000" y="0"/>
                    </a:lnTo>
                    <a:lnTo>
                      <a:pt x="0" y="0"/>
                    </a:lnTo>
                    <a:close/>
                  </a:path>
                </a:pathLst>
              </a:custGeom>
              <a:solidFill>
                <a:schemeClr val="accent1"/>
              </a:solidFill>
              <a:ln w="9525">
                <a:noFill/>
                <a:round/>
                <a:headEnd/>
                <a:tailEnd/>
              </a:ln>
            </p:spPr>
            <p:txBody>
              <a:bodyPr wrap="none" anchor="ctr"/>
              <a:lstStyle/>
              <a:p>
                <a:endParaRPr lang="ru-RU"/>
              </a:p>
            </p:txBody>
          </p:sp>
          <p:sp>
            <p:nvSpPr>
              <p:cNvPr id="29701" name="Freeform 5"/>
              <p:cNvSpPr>
                <a:spLocks/>
              </p:cNvSpPr>
              <p:nvPr/>
            </p:nvSpPr>
            <p:spPr bwMode="ltGray">
              <a:xfrm rot="-5400000">
                <a:off x="1323"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ru-RU"/>
              </a:p>
            </p:txBody>
          </p:sp>
          <p:sp>
            <p:nvSpPr>
              <p:cNvPr id="29702" name="Freeform 6"/>
              <p:cNvSpPr>
                <a:spLocks/>
              </p:cNvSpPr>
              <p:nvPr/>
            </p:nvSpPr>
            <p:spPr bwMode="ltGray">
              <a:xfrm rot="-5400000">
                <a:off x="982"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folHlink"/>
              </a:solidFill>
              <a:ln w="9525">
                <a:noFill/>
                <a:round/>
                <a:headEnd/>
                <a:tailEnd/>
              </a:ln>
            </p:spPr>
            <p:txBody>
              <a:bodyPr wrap="none" anchor="ctr"/>
              <a:lstStyle/>
              <a:p>
                <a:endParaRPr lang="ru-RU"/>
              </a:p>
            </p:txBody>
          </p:sp>
          <p:sp>
            <p:nvSpPr>
              <p:cNvPr id="29703" name="Freeform 7"/>
              <p:cNvSpPr>
                <a:spLocks/>
              </p:cNvSpPr>
              <p:nvPr/>
            </p:nvSpPr>
            <p:spPr bwMode="ltGray">
              <a:xfrm rot="-5400000">
                <a:off x="-57" y="1752"/>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bg2"/>
              </a:solidFill>
              <a:ln w="9525">
                <a:noFill/>
                <a:round/>
                <a:headEnd/>
                <a:tailEnd/>
              </a:ln>
            </p:spPr>
            <p:txBody>
              <a:bodyPr wrap="none" anchor="ctr"/>
              <a:lstStyle/>
              <a:p>
                <a:endParaRPr lang="ru-RU"/>
              </a:p>
            </p:txBody>
          </p:sp>
          <p:sp>
            <p:nvSpPr>
              <p:cNvPr id="29704" name="Freeform 8"/>
              <p:cNvSpPr>
                <a:spLocks/>
              </p:cNvSpPr>
              <p:nvPr/>
            </p:nvSpPr>
            <p:spPr bwMode="ltGray">
              <a:xfrm rot="-5400000">
                <a:off x="664" y="1733"/>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tx1"/>
              </a:solidFill>
              <a:ln w="9525">
                <a:noFill/>
                <a:round/>
                <a:headEnd/>
                <a:tailEnd/>
              </a:ln>
            </p:spPr>
            <p:txBody>
              <a:bodyPr wrap="none" anchor="ctr"/>
              <a:lstStyle/>
              <a:p>
                <a:endParaRPr lang="ru-RU"/>
              </a:p>
            </p:txBody>
          </p:sp>
          <p:sp>
            <p:nvSpPr>
              <p:cNvPr id="29705" name="Freeform 9"/>
              <p:cNvSpPr>
                <a:spLocks/>
              </p:cNvSpPr>
              <p:nvPr/>
            </p:nvSpPr>
            <p:spPr bwMode="ltGray">
              <a:xfrm rot="-5400000">
                <a:off x="442" y="1699"/>
                <a:ext cx="624" cy="362"/>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ru-RU"/>
              </a:p>
            </p:txBody>
          </p:sp>
          <p:sp>
            <p:nvSpPr>
              <p:cNvPr id="29706" name="Freeform 10"/>
              <p:cNvSpPr>
                <a:spLocks/>
              </p:cNvSpPr>
              <p:nvPr/>
            </p:nvSpPr>
            <p:spPr bwMode="ltGray">
              <a:xfrm rot="-5400000">
                <a:off x="156" y="1726"/>
                <a:ext cx="632" cy="315"/>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ru-RU"/>
              </a:p>
            </p:txBody>
          </p:sp>
          <p:sp>
            <p:nvSpPr>
              <p:cNvPr id="29707" name="Freeform 11"/>
              <p:cNvSpPr>
                <a:spLocks/>
              </p:cNvSpPr>
              <p:nvPr/>
            </p:nvSpPr>
            <p:spPr bwMode="ltGray">
              <a:xfrm rot="-5400000">
                <a:off x="3211" y="1664"/>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bg2"/>
              </a:solidFill>
              <a:ln w="9525">
                <a:noFill/>
                <a:round/>
                <a:headEnd/>
                <a:tailEnd/>
              </a:ln>
            </p:spPr>
            <p:txBody>
              <a:bodyPr wrap="none" anchor="ctr"/>
              <a:lstStyle/>
              <a:p>
                <a:endParaRPr lang="ru-RU"/>
              </a:p>
            </p:txBody>
          </p:sp>
          <p:sp>
            <p:nvSpPr>
              <p:cNvPr id="29708" name="Freeform 12"/>
              <p:cNvSpPr>
                <a:spLocks/>
              </p:cNvSpPr>
              <p:nvPr/>
            </p:nvSpPr>
            <p:spPr bwMode="ltGray">
              <a:xfrm rot="-5400000">
                <a:off x="2870" y="1664"/>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1"/>
              </a:solidFill>
              <a:ln w="9525">
                <a:noFill/>
                <a:round/>
                <a:headEnd/>
                <a:tailEnd/>
              </a:ln>
            </p:spPr>
            <p:txBody>
              <a:bodyPr wrap="none" anchor="ctr"/>
              <a:lstStyle/>
              <a:p>
                <a:endParaRPr lang="ru-RU"/>
              </a:p>
            </p:txBody>
          </p:sp>
          <p:sp>
            <p:nvSpPr>
              <p:cNvPr id="29709" name="Freeform 13"/>
              <p:cNvSpPr>
                <a:spLocks/>
              </p:cNvSpPr>
              <p:nvPr/>
            </p:nvSpPr>
            <p:spPr bwMode="ltGray">
              <a:xfrm rot="-5400000">
                <a:off x="1830"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tx2"/>
              </a:solidFill>
              <a:ln w="9525">
                <a:noFill/>
                <a:round/>
                <a:headEnd/>
                <a:tailEnd/>
              </a:ln>
            </p:spPr>
            <p:txBody>
              <a:bodyPr wrap="none" anchor="ctr"/>
              <a:lstStyle/>
              <a:p>
                <a:endParaRPr lang="ru-RU"/>
              </a:p>
            </p:txBody>
          </p:sp>
          <p:sp>
            <p:nvSpPr>
              <p:cNvPr id="29710" name="Freeform 14"/>
              <p:cNvSpPr>
                <a:spLocks/>
              </p:cNvSpPr>
              <p:nvPr/>
            </p:nvSpPr>
            <p:spPr bwMode="ltGray">
              <a:xfrm rot="-5400000">
                <a:off x="2551" y="1728"/>
                <a:ext cx="624" cy="294"/>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520" y="317"/>
                      <a:pt x="624" y="272"/>
                    </a:cubicBezTo>
                    <a:lnTo>
                      <a:pt x="624" y="0"/>
                    </a:lnTo>
                    <a:cubicBezTo>
                      <a:pt x="240" y="42"/>
                      <a:pt x="130" y="0"/>
                      <a:pt x="0" y="0"/>
                    </a:cubicBezTo>
                    <a:close/>
                  </a:path>
                </a:pathLst>
              </a:custGeom>
              <a:solidFill>
                <a:schemeClr val="folHlink"/>
              </a:solidFill>
              <a:ln w="9525">
                <a:noFill/>
                <a:round/>
                <a:headEnd/>
                <a:tailEnd/>
              </a:ln>
            </p:spPr>
            <p:txBody>
              <a:bodyPr wrap="none" anchor="ctr"/>
              <a:lstStyle/>
              <a:p>
                <a:endParaRPr lang="ru-RU"/>
              </a:p>
            </p:txBody>
          </p:sp>
          <p:sp>
            <p:nvSpPr>
              <p:cNvPr id="29711" name="Freeform 15"/>
              <p:cNvSpPr>
                <a:spLocks/>
              </p:cNvSpPr>
              <p:nvPr/>
            </p:nvSpPr>
            <p:spPr bwMode="ltGray">
              <a:xfrm rot="-5400000">
                <a:off x="2330"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ru-RU"/>
              </a:p>
            </p:txBody>
          </p:sp>
          <p:sp>
            <p:nvSpPr>
              <p:cNvPr id="29712" name="Freeform 16"/>
              <p:cNvSpPr>
                <a:spLocks/>
              </p:cNvSpPr>
              <p:nvPr/>
            </p:nvSpPr>
            <p:spPr bwMode="ltGray">
              <a:xfrm rot="-5400000">
                <a:off x="2043"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hlink"/>
              </a:solidFill>
              <a:ln w="9525">
                <a:noFill/>
                <a:round/>
                <a:headEnd/>
                <a:tailEnd/>
              </a:ln>
            </p:spPr>
            <p:txBody>
              <a:bodyPr wrap="none" anchor="ctr"/>
              <a:lstStyle/>
              <a:p>
                <a:endParaRPr lang="ru-RU"/>
              </a:p>
            </p:txBody>
          </p:sp>
          <p:sp>
            <p:nvSpPr>
              <p:cNvPr id="29713" name="Freeform 17"/>
              <p:cNvSpPr>
                <a:spLocks/>
              </p:cNvSpPr>
              <p:nvPr/>
            </p:nvSpPr>
            <p:spPr bwMode="ltGray">
              <a:xfrm rot="-5400000">
                <a:off x="4077" y="1669"/>
                <a:ext cx="624" cy="421"/>
              </a:xfrm>
              <a:custGeom>
                <a:avLst/>
                <a:gdLst/>
                <a:ahLst/>
                <a:cxnLst>
                  <a:cxn ang="0">
                    <a:pos x="0" y="0"/>
                  </a:cxn>
                  <a:cxn ang="0">
                    <a:pos x="0" y="272"/>
                  </a:cxn>
                  <a:cxn ang="0">
                    <a:pos x="624" y="272"/>
                  </a:cxn>
                  <a:cxn ang="0">
                    <a:pos x="624" y="0"/>
                  </a:cxn>
                  <a:cxn ang="0">
                    <a:pos x="0" y="0"/>
                  </a:cxn>
                </a:cxnLst>
                <a:rect l="0" t="0" r="r" b="b"/>
                <a:pathLst>
                  <a:path w="624" h="317">
                    <a:moveTo>
                      <a:pt x="0" y="0"/>
                    </a:moveTo>
                    <a:cubicBezTo>
                      <a:pt x="0" y="0"/>
                      <a:pt x="0" y="272"/>
                      <a:pt x="0" y="272"/>
                    </a:cubicBezTo>
                    <a:cubicBezTo>
                      <a:pt x="432" y="224"/>
                      <a:pt x="520" y="317"/>
                      <a:pt x="624" y="272"/>
                    </a:cubicBezTo>
                    <a:lnTo>
                      <a:pt x="624" y="0"/>
                    </a:lnTo>
                    <a:lnTo>
                      <a:pt x="0" y="0"/>
                    </a:lnTo>
                    <a:close/>
                  </a:path>
                </a:pathLst>
              </a:custGeom>
              <a:solidFill>
                <a:schemeClr val="hlink"/>
              </a:solidFill>
              <a:ln w="9525">
                <a:noFill/>
                <a:round/>
                <a:headEnd/>
                <a:tailEnd/>
              </a:ln>
            </p:spPr>
            <p:txBody>
              <a:bodyPr wrap="none" anchor="ctr"/>
              <a:lstStyle/>
              <a:p>
                <a:endParaRPr lang="ru-RU"/>
              </a:p>
            </p:txBody>
          </p:sp>
          <p:sp>
            <p:nvSpPr>
              <p:cNvPr id="29714" name="Freeform 18"/>
              <p:cNvSpPr>
                <a:spLocks/>
              </p:cNvSpPr>
              <p:nvPr/>
            </p:nvSpPr>
            <p:spPr bwMode="ltGray">
              <a:xfrm rot="-5400000">
                <a:off x="3736" y="1669"/>
                <a:ext cx="624" cy="422"/>
              </a:xfrm>
              <a:custGeom>
                <a:avLst/>
                <a:gdLst/>
                <a:ahLst/>
                <a:cxnLst>
                  <a:cxn ang="0">
                    <a:pos x="0" y="0"/>
                  </a:cxn>
                  <a:cxn ang="0">
                    <a:pos x="0" y="272"/>
                  </a:cxn>
                  <a:cxn ang="0">
                    <a:pos x="624" y="272"/>
                  </a:cxn>
                  <a:cxn ang="0">
                    <a:pos x="624" y="0"/>
                  </a:cxn>
                  <a:cxn ang="0">
                    <a:pos x="0" y="0"/>
                  </a:cxn>
                </a:cxnLst>
                <a:rect l="0" t="0" r="r" b="b"/>
                <a:pathLst>
                  <a:path w="624" h="317">
                    <a:moveTo>
                      <a:pt x="0" y="0"/>
                    </a:moveTo>
                    <a:lnTo>
                      <a:pt x="0" y="272"/>
                    </a:lnTo>
                    <a:cubicBezTo>
                      <a:pt x="104" y="317"/>
                      <a:pt x="432" y="240"/>
                      <a:pt x="624" y="272"/>
                    </a:cubicBezTo>
                    <a:lnTo>
                      <a:pt x="624" y="0"/>
                    </a:lnTo>
                    <a:lnTo>
                      <a:pt x="0" y="0"/>
                    </a:lnTo>
                    <a:close/>
                  </a:path>
                </a:pathLst>
              </a:custGeom>
              <a:solidFill>
                <a:schemeClr val="tx2"/>
              </a:solidFill>
              <a:ln w="9525">
                <a:noFill/>
                <a:round/>
                <a:headEnd/>
                <a:tailEnd/>
              </a:ln>
            </p:spPr>
            <p:txBody>
              <a:bodyPr wrap="none" anchor="ctr"/>
              <a:lstStyle/>
              <a:p>
                <a:endParaRPr lang="ru-RU"/>
              </a:p>
            </p:txBody>
          </p:sp>
          <p:sp>
            <p:nvSpPr>
              <p:cNvPr id="29715" name="Freeform 19"/>
              <p:cNvSpPr>
                <a:spLocks/>
              </p:cNvSpPr>
              <p:nvPr/>
            </p:nvSpPr>
            <p:spPr bwMode="ltGray">
              <a:xfrm rot="-5400000">
                <a:off x="4584" y="1747"/>
                <a:ext cx="624" cy="255"/>
              </a:xfrm>
              <a:custGeom>
                <a:avLst/>
                <a:gdLst/>
                <a:ahLst/>
                <a:cxnLst>
                  <a:cxn ang="0">
                    <a:pos x="0" y="53"/>
                  </a:cxn>
                  <a:cxn ang="0">
                    <a:pos x="0" y="325"/>
                  </a:cxn>
                  <a:cxn ang="0">
                    <a:pos x="624" y="325"/>
                  </a:cxn>
                  <a:cxn ang="0">
                    <a:pos x="624" y="53"/>
                  </a:cxn>
                  <a:cxn ang="0">
                    <a:pos x="384" y="8"/>
                  </a:cxn>
                  <a:cxn ang="0">
                    <a:pos x="0" y="53"/>
                  </a:cxn>
                </a:cxnLst>
                <a:rect l="0" t="0" r="r" b="b"/>
                <a:pathLst>
                  <a:path w="624" h="370">
                    <a:moveTo>
                      <a:pt x="0" y="53"/>
                    </a:moveTo>
                    <a:lnTo>
                      <a:pt x="0" y="325"/>
                    </a:lnTo>
                    <a:cubicBezTo>
                      <a:pt x="104" y="370"/>
                      <a:pt x="520" y="370"/>
                      <a:pt x="624" y="325"/>
                    </a:cubicBezTo>
                    <a:lnTo>
                      <a:pt x="624" y="53"/>
                    </a:lnTo>
                    <a:cubicBezTo>
                      <a:pt x="584" y="0"/>
                      <a:pt x="488" y="8"/>
                      <a:pt x="384" y="8"/>
                    </a:cubicBezTo>
                    <a:cubicBezTo>
                      <a:pt x="280" y="8"/>
                      <a:pt x="80" y="44"/>
                      <a:pt x="0" y="53"/>
                    </a:cubicBezTo>
                    <a:close/>
                  </a:path>
                </a:pathLst>
              </a:custGeom>
              <a:solidFill>
                <a:schemeClr val="folHlink"/>
              </a:solidFill>
              <a:ln w="9525">
                <a:noFill/>
                <a:round/>
                <a:headEnd/>
                <a:tailEnd/>
              </a:ln>
            </p:spPr>
            <p:txBody>
              <a:bodyPr wrap="none" anchor="ctr"/>
              <a:lstStyle/>
              <a:p>
                <a:endParaRPr lang="ru-RU"/>
              </a:p>
            </p:txBody>
          </p:sp>
          <p:sp>
            <p:nvSpPr>
              <p:cNvPr id="29716" name="Freeform 20"/>
              <p:cNvSpPr>
                <a:spLocks/>
              </p:cNvSpPr>
              <p:nvPr/>
            </p:nvSpPr>
            <p:spPr bwMode="ltGray">
              <a:xfrm>
                <a:off x="5469" y="1562"/>
                <a:ext cx="291" cy="625"/>
              </a:xfrm>
              <a:custGeom>
                <a:avLst/>
                <a:gdLst/>
                <a:ahLst/>
                <a:cxnLst>
                  <a:cxn ang="0">
                    <a:pos x="0" y="624"/>
                  </a:cxn>
                  <a:cxn ang="0">
                    <a:pos x="291" y="625"/>
                  </a:cxn>
                  <a:cxn ang="0">
                    <a:pos x="291" y="6"/>
                  </a:cxn>
                  <a:cxn ang="0">
                    <a:pos x="0" y="0"/>
                  </a:cxn>
                  <a:cxn ang="0">
                    <a:pos x="0" y="624"/>
                  </a:cxn>
                </a:cxnLst>
                <a:rect l="0" t="0" r="r" b="b"/>
                <a:pathLst>
                  <a:path w="291" h="625">
                    <a:moveTo>
                      <a:pt x="0" y="624"/>
                    </a:moveTo>
                    <a:lnTo>
                      <a:pt x="291" y="625"/>
                    </a:lnTo>
                    <a:lnTo>
                      <a:pt x="291" y="6"/>
                    </a:lnTo>
                    <a:lnTo>
                      <a:pt x="0" y="0"/>
                    </a:lnTo>
                    <a:cubicBezTo>
                      <a:pt x="39" y="384"/>
                      <a:pt x="0" y="494"/>
                      <a:pt x="0" y="624"/>
                    </a:cubicBezTo>
                    <a:close/>
                  </a:path>
                </a:pathLst>
              </a:custGeom>
              <a:solidFill>
                <a:schemeClr val="tx1"/>
              </a:solidFill>
              <a:ln w="9525">
                <a:noFill/>
                <a:round/>
                <a:headEnd/>
                <a:tailEnd/>
              </a:ln>
            </p:spPr>
            <p:txBody>
              <a:bodyPr wrap="none" anchor="ctr"/>
              <a:lstStyle/>
              <a:p>
                <a:endParaRPr lang="ru-RU"/>
              </a:p>
            </p:txBody>
          </p:sp>
          <p:sp>
            <p:nvSpPr>
              <p:cNvPr id="29717" name="Freeform 21"/>
              <p:cNvSpPr>
                <a:spLocks/>
              </p:cNvSpPr>
              <p:nvPr/>
            </p:nvSpPr>
            <p:spPr bwMode="ltGray">
              <a:xfrm rot="-5400000">
                <a:off x="5084" y="1694"/>
                <a:ext cx="624" cy="361"/>
              </a:xfrm>
              <a:custGeom>
                <a:avLst/>
                <a:gdLst/>
                <a:ahLst/>
                <a:cxnLst>
                  <a:cxn ang="0">
                    <a:pos x="0" y="0"/>
                  </a:cxn>
                  <a:cxn ang="0">
                    <a:pos x="0" y="272"/>
                  </a:cxn>
                  <a:cxn ang="0">
                    <a:pos x="240" y="240"/>
                  </a:cxn>
                  <a:cxn ang="0">
                    <a:pos x="624" y="272"/>
                  </a:cxn>
                  <a:cxn ang="0">
                    <a:pos x="624" y="0"/>
                  </a:cxn>
                  <a:cxn ang="0">
                    <a:pos x="0" y="0"/>
                  </a:cxn>
                </a:cxnLst>
                <a:rect l="0" t="0" r="r" b="b"/>
                <a:pathLst>
                  <a:path w="624" h="272">
                    <a:moveTo>
                      <a:pt x="0" y="0"/>
                    </a:moveTo>
                    <a:cubicBezTo>
                      <a:pt x="0" y="0"/>
                      <a:pt x="0" y="272"/>
                      <a:pt x="0" y="272"/>
                    </a:cubicBezTo>
                    <a:cubicBezTo>
                      <a:pt x="96" y="240"/>
                      <a:pt x="136" y="240"/>
                      <a:pt x="240" y="240"/>
                    </a:cubicBezTo>
                    <a:cubicBezTo>
                      <a:pt x="344" y="240"/>
                      <a:pt x="528" y="272"/>
                      <a:pt x="624" y="272"/>
                    </a:cubicBezTo>
                    <a:lnTo>
                      <a:pt x="624" y="0"/>
                    </a:lnTo>
                    <a:lnTo>
                      <a:pt x="0" y="0"/>
                    </a:lnTo>
                    <a:close/>
                  </a:path>
                </a:pathLst>
              </a:custGeom>
              <a:solidFill>
                <a:schemeClr val="accent2"/>
              </a:solidFill>
              <a:ln w="9525">
                <a:noFill/>
                <a:round/>
                <a:headEnd/>
                <a:tailEnd/>
              </a:ln>
            </p:spPr>
            <p:txBody>
              <a:bodyPr wrap="none" anchor="ctr"/>
              <a:lstStyle/>
              <a:p>
                <a:endParaRPr lang="ru-RU"/>
              </a:p>
            </p:txBody>
          </p:sp>
          <p:sp>
            <p:nvSpPr>
              <p:cNvPr id="29718" name="Freeform 22"/>
              <p:cNvSpPr>
                <a:spLocks/>
              </p:cNvSpPr>
              <p:nvPr/>
            </p:nvSpPr>
            <p:spPr bwMode="ltGray">
              <a:xfrm rot="-5400000">
                <a:off x="4797" y="1721"/>
                <a:ext cx="632" cy="316"/>
              </a:xfrm>
              <a:custGeom>
                <a:avLst/>
                <a:gdLst/>
                <a:ahLst/>
                <a:cxnLst>
                  <a:cxn ang="0">
                    <a:pos x="8" y="45"/>
                  </a:cxn>
                  <a:cxn ang="0">
                    <a:pos x="8" y="317"/>
                  </a:cxn>
                  <a:cxn ang="0">
                    <a:pos x="248" y="317"/>
                  </a:cxn>
                  <a:cxn ang="0">
                    <a:pos x="632" y="317"/>
                  </a:cxn>
                  <a:cxn ang="0">
                    <a:pos x="632" y="45"/>
                  </a:cxn>
                  <a:cxn ang="0">
                    <a:pos x="104" y="45"/>
                  </a:cxn>
                  <a:cxn ang="0">
                    <a:pos x="8" y="45"/>
                  </a:cxn>
                </a:cxnLst>
                <a:rect l="0" t="0" r="r" b="b"/>
                <a:pathLst>
                  <a:path w="632" h="362">
                    <a:moveTo>
                      <a:pt x="8" y="45"/>
                    </a:moveTo>
                    <a:lnTo>
                      <a:pt x="8" y="317"/>
                    </a:lnTo>
                    <a:cubicBezTo>
                      <a:pt x="48" y="362"/>
                      <a:pt x="144" y="317"/>
                      <a:pt x="248" y="317"/>
                    </a:cubicBezTo>
                    <a:cubicBezTo>
                      <a:pt x="352" y="317"/>
                      <a:pt x="568" y="362"/>
                      <a:pt x="632" y="317"/>
                    </a:cubicBezTo>
                    <a:lnTo>
                      <a:pt x="632" y="45"/>
                    </a:lnTo>
                    <a:cubicBezTo>
                      <a:pt x="544" y="0"/>
                      <a:pt x="208" y="45"/>
                      <a:pt x="104" y="45"/>
                    </a:cubicBezTo>
                    <a:cubicBezTo>
                      <a:pt x="0" y="45"/>
                      <a:pt x="28" y="45"/>
                      <a:pt x="8" y="45"/>
                    </a:cubicBezTo>
                    <a:close/>
                  </a:path>
                </a:pathLst>
              </a:custGeom>
              <a:solidFill>
                <a:schemeClr val="tx2"/>
              </a:solidFill>
              <a:ln w="9525">
                <a:noFill/>
                <a:round/>
                <a:headEnd/>
                <a:tailEnd/>
              </a:ln>
            </p:spPr>
            <p:txBody>
              <a:bodyPr wrap="none" anchor="ctr"/>
              <a:lstStyle/>
              <a:p>
                <a:endParaRPr lang="ru-RU"/>
              </a:p>
            </p:txBody>
          </p:sp>
        </p:grpSp>
        <p:sp>
          <p:nvSpPr>
            <p:cNvPr id="29719" name="Freeform 23"/>
            <p:cNvSpPr>
              <a:spLocks/>
            </p:cNvSpPr>
            <p:nvPr/>
          </p:nvSpPr>
          <p:spPr bwMode="ltGray">
            <a:xfrm rot="16200000" flipH="1">
              <a:off x="-1954" y="1951"/>
              <a:ext cx="4320" cy="412"/>
            </a:xfrm>
            <a:custGeom>
              <a:avLst/>
              <a:gdLst/>
              <a:ahLst/>
              <a:cxnLst>
                <a:cxn ang="0">
                  <a:pos x="0" y="196"/>
                </a:cxn>
                <a:cxn ang="0">
                  <a:pos x="5762" y="188"/>
                </a:cxn>
                <a:cxn ang="0">
                  <a:pos x="5762" y="4"/>
                </a:cxn>
                <a:cxn ang="0">
                  <a:pos x="0" y="0"/>
                </a:cxn>
                <a:cxn ang="0">
                  <a:pos x="0" y="196"/>
                </a:cxn>
              </a:cxnLst>
              <a:rect l="0" t="0" r="r" b="b"/>
              <a:pathLst>
                <a:path w="5762" h="385">
                  <a:moveTo>
                    <a:pt x="0" y="196"/>
                  </a:moveTo>
                  <a:cubicBezTo>
                    <a:pt x="1667" y="385"/>
                    <a:pt x="2275" y="93"/>
                    <a:pt x="5762" y="188"/>
                  </a:cubicBezTo>
                  <a:lnTo>
                    <a:pt x="5762" y="4"/>
                  </a:lnTo>
                  <a:lnTo>
                    <a:pt x="0" y="0"/>
                  </a:lnTo>
                  <a:lnTo>
                    <a:pt x="0" y="196"/>
                  </a:lnTo>
                  <a:close/>
                </a:path>
              </a:pathLst>
            </a:custGeom>
            <a:gradFill rotWithShape="0">
              <a:gsLst>
                <a:gs pos="0">
                  <a:schemeClr val="bg1"/>
                </a:gs>
                <a:gs pos="100000">
                  <a:srgbClr val="767676"/>
                </a:gs>
              </a:gsLst>
              <a:lin ang="0" scaled="1"/>
            </a:gradFill>
            <a:ln w="9525" cap="flat">
              <a:noFill/>
              <a:prstDash val="solid"/>
              <a:miter lim="800000"/>
              <a:headEnd type="none" w="med" len="med"/>
              <a:tailEnd type="none" w="med" len="med"/>
            </a:ln>
            <a:effectLst/>
          </p:spPr>
          <p:txBody>
            <a:bodyPr wrap="none" anchor="ctr"/>
            <a:lstStyle/>
            <a:p>
              <a:endParaRPr lang="ru-RU"/>
            </a:p>
          </p:txBody>
        </p:sp>
        <p:sp>
          <p:nvSpPr>
            <p:cNvPr id="29720" name="Freeform 24"/>
            <p:cNvSpPr>
              <a:spLocks/>
            </p:cNvSpPr>
            <p:nvPr/>
          </p:nvSpPr>
          <p:spPr bwMode="ltGray">
            <a:xfrm rot="16200000" flipH="1">
              <a:off x="-1584" y="2062"/>
              <a:ext cx="4319" cy="189"/>
            </a:xfrm>
            <a:custGeom>
              <a:avLst/>
              <a:gdLst/>
              <a:ahLst/>
              <a:cxnLst>
                <a:cxn ang="0">
                  <a:pos x="0" y="28"/>
                </a:cxn>
                <a:cxn ang="0">
                  <a:pos x="5761" y="0"/>
                </a:cxn>
                <a:cxn ang="0">
                  <a:pos x="5761" y="189"/>
                </a:cxn>
                <a:cxn ang="0">
                  <a:pos x="1" y="189"/>
                </a:cxn>
                <a:cxn ang="0">
                  <a:pos x="0" y="28"/>
                </a:cxn>
              </a:cxnLst>
              <a:rect l="0" t="0" r="r" b="b"/>
              <a:pathLst>
                <a:path w="5761" h="189">
                  <a:moveTo>
                    <a:pt x="0" y="28"/>
                  </a:moveTo>
                  <a:cubicBezTo>
                    <a:pt x="961" y="0"/>
                    <a:pt x="4971" y="161"/>
                    <a:pt x="5761" y="0"/>
                  </a:cubicBezTo>
                  <a:lnTo>
                    <a:pt x="5761" y="189"/>
                  </a:lnTo>
                  <a:lnTo>
                    <a:pt x="1" y="189"/>
                  </a:lnTo>
                  <a:lnTo>
                    <a:pt x="0" y="28"/>
                  </a:lnTo>
                  <a:close/>
                </a:path>
              </a:pathLst>
            </a:custGeom>
            <a:gradFill rotWithShape="0">
              <a:gsLst>
                <a:gs pos="0">
                  <a:srgbClr val="767676"/>
                </a:gs>
                <a:gs pos="100000">
                  <a:schemeClr val="bg1"/>
                </a:gs>
              </a:gsLst>
              <a:lin ang="0" scaled="1"/>
            </a:gradFill>
            <a:ln w="9525" cap="flat">
              <a:noFill/>
              <a:prstDash val="solid"/>
              <a:miter lim="800000"/>
              <a:headEnd type="none" w="med" len="med"/>
              <a:tailEnd type="none" w="med" len="med"/>
            </a:ln>
            <a:effectLst/>
          </p:spPr>
          <p:txBody>
            <a:bodyPr wrap="none" anchor="ctr"/>
            <a:lstStyle/>
            <a:p>
              <a:endParaRPr lang="ru-RU"/>
            </a:p>
          </p:txBody>
        </p:sp>
      </p:grpSp>
      <p:sp>
        <p:nvSpPr>
          <p:cNvPr id="29721" name="Rectangle 25"/>
          <p:cNvSpPr>
            <a:spLocks noGrp="1" noChangeArrowheads="1"/>
          </p:cNvSpPr>
          <p:nvPr>
            <p:ph type="title"/>
          </p:nvPr>
        </p:nvSpPr>
        <p:spPr bwMode="auto">
          <a:xfrm>
            <a:off x="1173163" y="4572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Щелчок правит образец заголовка</a:t>
            </a:r>
          </a:p>
        </p:txBody>
      </p:sp>
      <p:sp>
        <p:nvSpPr>
          <p:cNvPr id="29722" name="Rectangle 26"/>
          <p:cNvSpPr>
            <a:spLocks noGrp="1" noChangeArrowheads="1"/>
          </p:cNvSpPr>
          <p:nvPr>
            <p:ph type="body" idx="1"/>
          </p:nvPr>
        </p:nvSpPr>
        <p:spPr bwMode="auto">
          <a:xfrm>
            <a:off x="1173163"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Щелчок правит 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9723" name="Rectangle 27"/>
          <p:cNvSpPr>
            <a:spLocks noGrp="1" noChangeArrowheads="1"/>
          </p:cNvSpPr>
          <p:nvPr>
            <p:ph type="dt" sz="half" idx="2"/>
          </p:nvPr>
        </p:nvSpPr>
        <p:spPr bwMode="auto">
          <a:xfrm>
            <a:off x="1173163" y="6265863"/>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ct val="50000"/>
              </a:spcBef>
              <a:defRPr sz="1400">
                <a:latin typeface="+mn-lt"/>
              </a:defRPr>
            </a:lvl1pPr>
          </a:lstStyle>
          <a:p>
            <a:endParaRPr lang="ru-RU"/>
          </a:p>
        </p:txBody>
      </p:sp>
      <p:sp>
        <p:nvSpPr>
          <p:cNvPr id="29724" name="Rectangle 28"/>
          <p:cNvSpPr>
            <a:spLocks noGrp="1" noChangeArrowheads="1"/>
          </p:cNvSpPr>
          <p:nvPr>
            <p:ph type="ftr" sz="quarter" idx="3"/>
          </p:nvPr>
        </p:nvSpPr>
        <p:spPr bwMode="auto">
          <a:xfrm>
            <a:off x="35814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spcBef>
                <a:spcPct val="50000"/>
              </a:spcBef>
              <a:defRPr sz="1400">
                <a:latin typeface="+mn-lt"/>
              </a:defRPr>
            </a:lvl1pPr>
          </a:lstStyle>
          <a:p>
            <a:endParaRPr lang="ru-RU"/>
          </a:p>
        </p:txBody>
      </p:sp>
      <p:sp>
        <p:nvSpPr>
          <p:cNvPr id="29725" name="Rectangle 29"/>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spcBef>
                <a:spcPct val="50000"/>
              </a:spcBef>
              <a:defRPr sz="1400">
                <a:latin typeface="+mn-lt"/>
              </a:defRPr>
            </a:lvl1pPr>
          </a:lstStyle>
          <a:p>
            <a:fld id="{59D7BA52-21D3-4622-BFD8-B6D191DCF74F}"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Lst>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charset="0"/>
        </a:defRPr>
      </a:lvl2pPr>
      <a:lvl3pPr algn="l" rtl="0" eaLnBrk="0" fontAlgn="base" hangingPunct="0">
        <a:spcBef>
          <a:spcPct val="0"/>
        </a:spcBef>
        <a:spcAft>
          <a:spcPct val="0"/>
        </a:spcAft>
        <a:defRPr kumimoji="1" sz="4400">
          <a:solidFill>
            <a:schemeClr val="tx2"/>
          </a:solidFill>
          <a:latin typeface="Times New Roman" charset="0"/>
        </a:defRPr>
      </a:lvl3pPr>
      <a:lvl4pPr algn="l" rtl="0" eaLnBrk="0" fontAlgn="base" hangingPunct="0">
        <a:spcBef>
          <a:spcPct val="0"/>
        </a:spcBef>
        <a:spcAft>
          <a:spcPct val="0"/>
        </a:spcAft>
        <a:defRPr kumimoji="1" sz="4400">
          <a:solidFill>
            <a:schemeClr val="tx2"/>
          </a:solidFill>
          <a:latin typeface="Times New Roman" charset="0"/>
        </a:defRPr>
      </a:lvl4pPr>
      <a:lvl5pPr algn="l" rtl="0" eaLnBrk="0" fontAlgn="base" hangingPunct="0">
        <a:spcBef>
          <a:spcPct val="0"/>
        </a:spcBef>
        <a:spcAft>
          <a:spcPct val="0"/>
        </a:spcAft>
        <a:defRPr kumimoji="1" sz="4400">
          <a:solidFill>
            <a:schemeClr val="tx2"/>
          </a:solidFill>
          <a:latin typeface="Times New Roman" charset="0"/>
        </a:defRPr>
      </a:lvl5pPr>
      <a:lvl6pPr marL="457200" algn="l" rtl="0" eaLnBrk="0" fontAlgn="base" hangingPunct="0">
        <a:spcBef>
          <a:spcPct val="0"/>
        </a:spcBef>
        <a:spcAft>
          <a:spcPct val="0"/>
        </a:spcAft>
        <a:defRPr kumimoji="1" sz="4400">
          <a:solidFill>
            <a:schemeClr val="tx2"/>
          </a:solidFill>
          <a:latin typeface="Times New Roman" charset="0"/>
        </a:defRPr>
      </a:lvl6pPr>
      <a:lvl7pPr marL="914400" algn="l" rtl="0" eaLnBrk="0" fontAlgn="base" hangingPunct="0">
        <a:spcBef>
          <a:spcPct val="0"/>
        </a:spcBef>
        <a:spcAft>
          <a:spcPct val="0"/>
        </a:spcAft>
        <a:defRPr kumimoji="1" sz="4400">
          <a:solidFill>
            <a:schemeClr val="tx2"/>
          </a:solidFill>
          <a:latin typeface="Times New Roman" charset="0"/>
        </a:defRPr>
      </a:lvl7pPr>
      <a:lvl8pPr marL="1371600" algn="l" rtl="0" eaLnBrk="0" fontAlgn="base" hangingPunct="0">
        <a:spcBef>
          <a:spcPct val="0"/>
        </a:spcBef>
        <a:spcAft>
          <a:spcPct val="0"/>
        </a:spcAft>
        <a:defRPr kumimoji="1" sz="4400">
          <a:solidFill>
            <a:schemeClr val="tx2"/>
          </a:solidFill>
          <a:latin typeface="Times New Roman" charset="0"/>
        </a:defRPr>
      </a:lvl8pPr>
      <a:lvl9pPr marL="1828800" algn="l" rtl="0" eaLnBrk="0" fontAlgn="base" hangingPunct="0">
        <a:spcBef>
          <a:spcPct val="0"/>
        </a:spcBef>
        <a:spcAft>
          <a:spcPct val="0"/>
        </a:spcAft>
        <a:defRPr kumimoji="1" sz="4400">
          <a:solidFill>
            <a:schemeClr val="tx2"/>
          </a:solidFill>
          <a:latin typeface="Times New Roman" charset="0"/>
        </a:defRPr>
      </a:lvl9pPr>
    </p:titleStyle>
    <p:bodyStyle>
      <a:lvl1pPr marL="342900" indent="-342900" algn="l" rtl="0" eaLnBrk="0" fontAlgn="base" hangingPunct="0">
        <a:spcBef>
          <a:spcPct val="20000"/>
        </a:spcBef>
        <a:spcAft>
          <a:spcPct val="0"/>
        </a:spcAft>
        <a:buClr>
          <a:schemeClr val="accent1"/>
        </a:buClr>
        <a:buSzPct val="70000"/>
        <a:buFont typeface="Monotype Sorts" pitchFamily="2" charset="2"/>
        <a:buChar char="n"/>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defRPr>
      </a:lvl2pPr>
      <a:lvl3pPr marL="1143000" indent="-228600" algn="l" rtl="0" eaLnBrk="0" fontAlgn="base" hangingPunct="0">
        <a:spcBef>
          <a:spcPct val="20000"/>
        </a:spcBef>
        <a:spcAft>
          <a:spcPct val="0"/>
        </a:spcAft>
        <a:buChar char="•"/>
        <a:defRPr kumimoji="1" sz="2400">
          <a:solidFill>
            <a:schemeClr val="tx1"/>
          </a:solidFill>
          <a:latin typeface="+mn-lt"/>
        </a:defRPr>
      </a:lvl3pPr>
      <a:lvl4pPr marL="1600200" indent="-228600" algn="l" rtl="0" eaLnBrk="0" fontAlgn="base" hangingPunct="0">
        <a:spcBef>
          <a:spcPct val="20000"/>
        </a:spcBef>
        <a:spcAft>
          <a:spcPct val="0"/>
        </a:spcAft>
        <a:buChar char="–"/>
        <a:defRPr kumimoji="1" sz="2000">
          <a:solidFill>
            <a:schemeClr val="tx1"/>
          </a:solidFill>
          <a:latin typeface="+mn-lt"/>
        </a:defRPr>
      </a:lvl4pPr>
      <a:lvl5pPr marL="2057400" indent="-228600" algn="l" rtl="0" eaLnBrk="0" fontAlgn="base" hangingPunct="0">
        <a:spcBef>
          <a:spcPct val="20000"/>
        </a:spcBef>
        <a:spcAft>
          <a:spcPct val="0"/>
        </a:spcAft>
        <a:buChar char="»"/>
        <a:defRPr kumimoji="1" sz="2000">
          <a:solidFill>
            <a:schemeClr val="tx1"/>
          </a:solidFill>
          <a:latin typeface="+mn-lt"/>
        </a:defRPr>
      </a:lvl5pPr>
      <a:lvl6pPr marL="2514600" indent="-228600" algn="l" rtl="0" eaLnBrk="0" fontAlgn="base" hangingPunct="0">
        <a:spcBef>
          <a:spcPct val="20000"/>
        </a:spcBef>
        <a:spcAft>
          <a:spcPct val="0"/>
        </a:spcAft>
        <a:buChar char="»"/>
        <a:defRPr kumimoji="1" sz="2000">
          <a:solidFill>
            <a:schemeClr val="tx1"/>
          </a:solidFill>
          <a:latin typeface="+mn-lt"/>
        </a:defRPr>
      </a:lvl6pPr>
      <a:lvl7pPr marL="2971800" indent="-228600" algn="l" rtl="0" eaLnBrk="0" fontAlgn="base" hangingPunct="0">
        <a:spcBef>
          <a:spcPct val="20000"/>
        </a:spcBef>
        <a:spcAft>
          <a:spcPct val="0"/>
        </a:spcAft>
        <a:buChar char="»"/>
        <a:defRPr kumimoji="1" sz="2000">
          <a:solidFill>
            <a:schemeClr val="tx1"/>
          </a:solidFill>
          <a:latin typeface="+mn-lt"/>
        </a:defRPr>
      </a:lvl7pPr>
      <a:lvl8pPr marL="3429000" indent="-228600" algn="l" rtl="0" eaLnBrk="0" fontAlgn="base" hangingPunct="0">
        <a:spcBef>
          <a:spcPct val="20000"/>
        </a:spcBef>
        <a:spcAft>
          <a:spcPct val="0"/>
        </a:spcAft>
        <a:buChar char="»"/>
        <a:defRPr kumimoji="1" sz="2000">
          <a:solidFill>
            <a:schemeClr val="tx1"/>
          </a:solidFill>
          <a:latin typeface="+mn-lt"/>
        </a:defRPr>
      </a:lvl8pPr>
      <a:lvl9pPr marL="3886200" indent="-228600" algn="l" rtl="0" eaLnBrk="0" fontAlgn="base" hangingPunct="0">
        <a:spcBef>
          <a:spcPct val="20000"/>
        </a:spcBef>
        <a:spcAft>
          <a:spcPct val="0"/>
        </a:spcAft>
        <a:buChar char="»"/>
        <a:defRPr kumimoji="1"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13.xml"/><Relationship Id="rId1" Type="http://schemas.openxmlformats.org/officeDocument/2006/relationships/vmlDrawing" Target="../drawings/vmlDrawing1.vml"/><Relationship Id="rId5" Type="http://schemas.openxmlformats.org/officeDocument/2006/relationships/image" Target="../media/image8.jpeg"/><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ru-RU" b="1"/>
              <a:t>AUF DEM LANDE GIBT ES AUCH VIEL INTERESSANTES</a:t>
            </a:r>
            <a:endParaRPr lang="ru-RU"/>
          </a:p>
        </p:txBody>
      </p:sp>
      <p:pic>
        <p:nvPicPr>
          <p:cNvPr id="17411" name="Picture 3" descr="D:\РАЗНОЕ\картинки\МОИ КАРТИНКИ\Животные\На лугу.jpg"/>
          <p:cNvPicPr>
            <a:picLocks noChangeAspect="1" noChangeArrowheads="1"/>
          </p:cNvPicPr>
          <p:nvPr/>
        </p:nvPicPr>
        <p:blipFill>
          <a:blip r:embed="rId3"/>
          <a:srcRect/>
          <a:stretch>
            <a:fillRect/>
          </a:stretch>
        </p:blipFill>
        <p:spPr bwMode="auto">
          <a:xfrm>
            <a:off x="2057400" y="2514600"/>
            <a:ext cx="5181600" cy="38862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 calcmode="lin" valueType="num">
                                      <p:cBhvr additive="base">
                                        <p:cTn id="7" dur="500" fill="hold"/>
                                        <p:tgtEl>
                                          <p:spTgt spid="17410">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7410">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b="1"/>
              <a:t>SCHON IST MEIN DORF</a:t>
            </a:r>
            <a:endParaRPr lang="ru-RU"/>
          </a:p>
        </p:txBody>
      </p:sp>
      <p:sp>
        <p:nvSpPr>
          <p:cNvPr id="19459" name="Rectangle 3"/>
          <p:cNvSpPr>
            <a:spLocks noGrp="1" noChangeArrowheads="1"/>
          </p:cNvSpPr>
          <p:nvPr>
            <p:ph type="body" idx="1"/>
          </p:nvPr>
        </p:nvSpPr>
        <p:spPr/>
        <p:txBody>
          <a:bodyPr/>
          <a:lstStyle/>
          <a:p>
            <a:r>
              <a:rPr lang="ru-RU" sz="2400" b="1"/>
              <a:t>Schon ist mein Dorf. Ich lieb es sehr</a:t>
            </a:r>
          </a:p>
          <a:p>
            <a:r>
              <a:rPr lang="ru-RU" sz="2400" b="1"/>
              <a:t>Hier wogt das Gras wie grunes Meer</a:t>
            </a:r>
          </a:p>
          <a:p>
            <a:r>
              <a:rPr lang="ru-RU" sz="2400" b="1"/>
              <a:t>Hier gibt es Walder, Felder, Seen</a:t>
            </a:r>
          </a:p>
          <a:p>
            <a:r>
              <a:rPr lang="ru-RU" sz="2400" b="1"/>
              <a:t>Hier kann man Vieh, Geflugel sehen</a:t>
            </a:r>
          </a:p>
          <a:p>
            <a:r>
              <a:rPr lang="ru-RU" sz="2400" b="1"/>
              <a:t>Hier gibt es viel Arbeit auf dem Feld</a:t>
            </a:r>
          </a:p>
          <a:p>
            <a:r>
              <a:rPr lang="ru-RU" sz="2400" b="1"/>
              <a:t>Der Traktorist ist hier ein Held</a:t>
            </a:r>
          </a:p>
          <a:p>
            <a:r>
              <a:rPr lang="ru-RU" sz="2400" b="1"/>
              <a:t>Ich helfe Hier, wo es nur geht,</a:t>
            </a:r>
          </a:p>
          <a:p>
            <a:r>
              <a:rPr lang="ru-RU" sz="2400" b="1"/>
              <a:t>dann bin vielleicht auch ich ein Held?</a:t>
            </a:r>
            <a:endParaRPr lang="ru-RU" sz="2000"/>
          </a:p>
        </p:txBody>
      </p:sp>
      <p:pic>
        <p:nvPicPr>
          <p:cNvPr id="19460" name="Picture 4" descr="D:\РАЗНОЕ\картинки\Природа и животные\1RGV64H2.JPG"/>
          <p:cNvPicPr>
            <a:picLocks noChangeAspect="1" noChangeArrowheads="1"/>
          </p:cNvPicPr>
          <p:nvPr/>
        </p:nvPicPr>
        <p:blipFill>
          <a:blip r:embed="rId2" cstate="print"/>
          <a:srcRect/>
          <a:stretch>
            <a:fillRect/>
          </a:stretch>
        </p:blipFill>
        <p:spPr bwMode="auto">
          <a:xfrm>
            <a:off x="6096000" y="1828800"/>
            <a:ext cx="2803525" cy="2101850"/>
          </a:xfrm>
          <a:prstGeom prst="rect">
            <a:avLst/>
          </a:prstGeom>
          <a:noFill/>
          <a:ln w="9525">
            <a:noFill/>
            <a:miter lim="800000"/>
            <a:headEnd/>
            <a:tailEnd/>
          </a:ln>
          <a:effectLst/>
        </p:spPr>
      </p:pic>
      <p:pic>
        <p:nvPicPr>
          <p:cNvPr id="19461" name="Picture 5" descr="D:\РАЗНОЕ\картинки\МОИ КАРТИНКИ\Животные\Друзья.jpg"/>
          <p:cNvPicPr>
            <a:picLocks noChangeAspect="1" noChangeArrowheads="1"/>
          </p:cNvPicPr>
          <p:nvPr/>
        </p:nvPicPr>
        <p:blipFill>
          <a:blip r:embed="rId3"/>
          <a:srcRect/>
          <a:stretch>
            <a:fillRect/>
          </a:stretch>
        </p:blipFill>
        <p:spPr bwMode="auto">
          <a:xfrm>
            <a:off x="6172200" y="4267200"/>
            <a:ext cx="2641600" cy="19812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Effect transition="in" filter="wipe(left)">
                                      <p:cBhvr>
                                        <p:cTn id="7" dur="500"/>
                                        <p:tgtEl>
                                          <p:spTgt spid="194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9459">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19459">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19459">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19459">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19459">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19459">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499"/>
                                          </p:stCondLst>
                                        </p:cTn>
                                        <p:tgtEl>
                                          <p:spTgt spid="19459">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194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autoUpdateAnimBg="0"/>
      <p:bldP spid="1945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ru-RU"/>
              <a:t>Das Vieh</a:t>
            </a:r>
          </a:p>
        </p:txBody>
      </p:sp>
      <p:sp>
        <p:nvSpPr>
          <p:cNvPr id="7173" name="Rectangle 5"/>
          <p:cNvSpPr>
            <a:spLocks noGrp="1" noChangeArrowheads="1"/>
          </p:cNvSpPr>
          <p:nvPr>
            <p:ph type="body" sz="half" idx="3"/>
          </p:nvPr>
        </p:nvSpPr>
        <p:spPr/>
        <p:txBody>
          <a:bodyPr/>
          <a:lstStyle/>
          <a:p>
            <a:r>
              <a:rPr lang="ru-RU" sz="3600" b="1"/>
              <a:t>Das sind  Kuhe, Pferde, Schweine, Schafe, Ziegen, </a:t>
            </a:r>
          </a:p>
          <a:p>
            <a:r>
              <a:rPr lang="ru-RU" sz="3600" b="1"/>
              <a:t>Kamele.</a:t>
            </a:r>
            <a:endParaRPr lang="ru-RU" sz="2800"/>
          </a:p>
        </p:txBody>
      </p:sp>
      <p:pic>
        <p:nvPicPr>
          <p:cNvPr id="7175" name="Picture 7" descr="D:\РАЗНОЕ\картинки\Животные\j0181414.jpg"/>
          <p:cNvPicPr>
            <a:picLocks noChangeAspect="1" noChangeArrowheads="1"/>
          </p:cNvPicPr>
          <p:nvPr>
            <p:ph sz="quarter" idx="1"/>
          </p:nvPr>
        </p:nvPicPr>
        <p:blipFill>
          <a:blip r:embed="rId2"/>
          <a:srcRect/>
          <a:stretch>
            <a:fillRect/>
          </a:stretch>
        </p:blipFill>
        <p:spPr>
          <a:xfrm>
            <a:off x="1570038" y="1981200"/>
            <a:ext cx="3016250" cy="1981200"/>
          </a:xfrm>
        </p:spPr>
      </p:pic>
      <p:pic>
        <p:nvPicPr>
          <p:cNvPr id="7177" name="Picture 9" descr="D:\РАЗНОЕ\картинки\Животные\j0262943.jpg"/>
          <p:cNvPicPr>
            <a:picLocks noChangeAspect="1" noChangeArrowheads="1"/>
          </p:cNvPicPr>
          <p:nvPr>
            <p:ph sz="quarter" idx="2"/>
          </p:nvPr>
        </p:nvPicPr>
        <p:blipFill>
          <a:blip r:embed="rId3"/>
          <a:srcRect/>
          <a:stretch>
            <a:fillRect/>
          </a:stretch>
        </p:blipFill>
        <p:spPr>
          <a:xfrm>
            <a:off x="5554663" y="1981200"/>
            <a:ext cx="2971800" cy="19812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173">
                                            <p:txEl>
                                              <p:pRg st="1" end="1"/>
                                            </p:txEl>
                                          </p:spTgt>
                                        </p:tgtEl>
                                        <p:attrNameLst>
                                          <p:attrName>style.visibility</p:attrName>
                                        </p:attrNameLst>
                                      </p:cBhvr>
                                      <p:to>
                                        <p:strVal val="visible"/>
                                      </p:to>
                                    </p:set>
                                    <p:animEffect transition="in" filter="wipe(left)">
                                      <p:cBhvr>
                                        <p:cTn id="7" dur="500"/>
                                        <p:tgtEl>
                                          <p:spTgt spid="717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173">
                                            <p:txEl>
                                              <p:pRg st="0" end="0"/>
                                            </p:txEl>
                                          </p:spTgt>
                                        </p:tgtEl>
                                        <p:attrNameLst>
                                          <p:attrName>style.visibility</p:attrName>
                                        </p:attrNameLst>
                                      </p:cBhvr>
                                      <p:to>
                                        <p:strVal val="visible"/>
                                      </p:to>
                                    </p:set>
                                    <p:animEffect transition="in" filter="wipe(left)">
                                      <p:cBhvr>
                                        <p:cTn id="12" dur="500"/>
                                        <p:tgtEl>
                                          <p:spTgt spid="71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build="p" autoUpdateAnimBg="0" rev="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ru-RU"/>
              <a:t>Das Geflugel</a:t>
            </a:r>
          </a:p>
        </p:txBody>
      </p:sp>
      <p:sp>
        <p:nvSpPr>
          <p:cNvPr id="11267" name="Rectangle 3"/>
          <p:cNvSpPr>
            <a:spLocks noGrp="1" noChangeArrowheads="1"/>
          </p:cNvSpPr>
          <p:nvPr>
            <p:ph type="body" sz="half" idx="1"/>
          </p:nvPr>
        </p:nvSpPr>
        <p:spPr/>
        <p:txBody>
          <a:bodyPr/>
          <a:lstStyle/>
          <a:p>
            <a:r>
              <a:rPr lang="ru-RU" sz="3600" b="1">
                <a:effectLst>
                  <a:outerShdw blurRad="38100" dist="38100" dir="2700000" algn="tl">
                    <a:srgbClr val="C0C0C0"/>
                  </a:outerShdw>
                </a:effectLst>
              </a:rPr>
              <a:t>Das sind - Huhner, Hahne, Enten, Ganse</a:t>
            </a:r>
          </a:p>
          <a:p>
            <a:r>
              <a:rPr lang="ru-RU" sz="3600" b="1">
                <a:effectLst>
                  <a:outerShdw blurRad="38100" dist="38100" dir="2700000" algn="tl">
                    <a:srgbClr val="C0C0C0"/>
                  </a:outerShdw>
                </a:effectLst>
              </a:rPr>
              <a:t>Schwane….</a:t>
            </a:r>
            <a:endParaRPr lang="ru-RU" sz="2800"/>
          </a:p>
        </p:txBody>
      </p:sp>
      <p:pic>
        <p:nvPicPr>
          <p:cNvPr id="11273" name="Picture 9" descr="D:\РАЗНОЕ\картинки\МОИ КАРТИНКИ\Животные\j0262725.jpg"/>
          <p:cNvPicPr>
            <a:picLocks noChangeAspect="1" noChangeArrowheads="1"/>
          </p:cNvPicPr>
          <p:nvPr>
            <p:ph sz="quarter" idx="3"/>
          </p:nvPr>
        </p:nvPicPr>
        <p:blipFill>
          <a:blip r:embed="rId3"/>
          <a:srcRect/>
          <a:stretch>
            <a:fillRect/>
          </a:stretch>
        </p:blipFill>
        <p:spPr>
          <a:xfrm>
            <a:off x="6354763" y="1981200"/>
            <a:ext cx="1301750" cy="1981200"/>
          </a:xfrm>
        </p:spPr>
      </p:pic>
      <p:graphicFrame>
        <p:nvGraphicFramePr>
          <p:cNvPr id="11274" name="Object 10"/>
          <p:cNvGraphicFramePr>
            <a:graphicFrameLocks noChangeAspect="1"/>
          </p:cNvGraphicFramePr>
          <p:nvPr>
            <p:ph sz="quarter" idx="2"/>
          </p:nvPr>
        </p:nvGraphicFramePr>
        <p:xfrm>
          <a:off x="5105400" y="1981200"/>
          <a:ext cx="4987925" cy="2593975"/>
        </p:xfrm>
        <a:graphic>
          <a:graphicData uri="http://schemas.openxmlformats.org/presentationml/2006/ole">
            <p:oleObj spid="_x0000_s11274" name="Animation GIF Control" r:id="rId4" imgW="3809880" imgH="1981080" progId="AniGIFCtrl.AniGIF">
              <p:embed/>
            </p:oleObj>
          </a:graphicData>
        </a:graphic>
      </p:graphicFrame>
      <p:pic>
        <p:nvPicPr>
          <p:cNvPr id="11276" name="Picture 12" descr="D:\РАЗНОЕ\картинки\МОИ КАРТИНКИ\Животные\12.jpg"/>
          <p:cNvPicPr>
            <a:picLocks noChangeAspect="1" noChangeArrowheads="1"/>
          </p:cNvPicPr>
          <p:nvPr/>
        </p:nvPicPr>
        <p:blipFill>
          <a:blip r:embed="rId5"/>
          <a:srcRect/>
          <a:stretch>
            <a:fillRect/>
          </a:stretch>
        </p:blipFill>
        <p:spPr bwMode="auto">
          <a:xfrm>
            <a:off x="4343400" y="4038600"/>
            <a:ext cx="1968500" cy="19812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wipe(left)">
                                      <p:cBhvr>
                                        <p:cTn id="7" dur="500"/>
                                        <p:tgtEl>
                                          <p:spTgt spid="112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1267">
                                            <p:txEl>
                                              <p:pRg st="1" end="1"/>
                                            </p:txEl>
                                          </p:spTgt>
                                        </p:tgtEl>
                                        <p:attrNameLst>
                                          <p:attrName>style.visibility</p:attrName>
                                        </p:attrNameLst>
                                      </p:cBhvr>
                                      <p:to>
                                        <p:strVal val="visible"/>
                                      </p:to>
                                    </p:set>
                                    <p:animEffect transition="in" filter="wipe(left)">
                                      <p:cBhvr>
                                        <p:cTn id="12" dur="500"/>
                                        <p:tgtEl>
                                          <p:spTgt spid="112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1026"/>
          <p:cNvSpPr>
            <a:spLocks noGrp="1" noChangeArrowheads="1"/>
          </p:cNvSpPr>
          <p:nvPr>
            <p:ph type="title"/>
          </p:nvPr>
        </p:nvSpPr>
        <p:spPr/>
        <p:txBody>
          <a:bodyPr/>
          <a:lstStyle/>
          <a:p>
            <a:r>
              <a:rPr lang="ru-RU"/>
              <a:t>Auf der Viehfarm</a:t>
            </a:r>
          </a:p>
        </p:txBody>
      </p:sp>
      <p:sp>
        <p:nvSpPr>
          <p:cNvPr id="9219" name="Rectangle 1027"/>
          <p:cNvSpPr>
            <a:spLocks noGrp="1" noChangeArrowheads="1"/>
          </p:cNvSpPr>
          <p:nvPr>
            <p:ph type="body" sz="half" idx="1"/>
          </p:nvPr>
        </p:nvSpPr>
        <p:spPr/>
        <p:txBody>
          <a:bodyPr/>
          <a:lstStyle/>
          <a:p>
            <a:r>
              <a:rPr lang="ru-RU" sz="2800"/>
              <a:t>Es gibt hier wirklich viel Interessantes.Hier sieht man Kuhe, Schafe, Pferde, Ziegen. Hier siht man Melkerinnen, Zootechnicker, und andere Spezialisten sorgen fur sie. Auch die Schulkinder besuchen die Farm und futtern das Vieh.</a:t>
            </a:r>
          </a:p>
        </p:txBody>
      </p:sp>
      <p:pic>
        <p:nvPicPr>
          <p:cNvPr id="9222" name="Picture 1030" descr="D:\РАЗНОЕ\картинки\Животные\j0178653.jpg"/>
          <p:cNvPicPr>
            <a:picLocks noChangeAspect="1" noChangeArrowheads="1"/>
          </p:cNvPicPr>
          <p:nvPr>
            <p:ph sz="half" idx="2"/>
          </p:nvPr>
        </p:nvPicPr>
        <p:blipFill>
          <a:blip r:embed="rId2"/>
          <a:srcRect/>
          <a:stretch>
            <a:fillRect/>
          </a:stretch>
        </p:blipFill>
        <p:spPr>
          <a:xfrm>
            <a:off x="1828800" y="4648200"/>
            <a:ext cx="2971800" cy="1981200"/>
          </a:xfrm>
        </p:spPr>
      </p:pic>
      <p:pic>
        <p:nvPicPr>
          <p:cNvPr id="9223" name="Picture 1031" descr="D:\РАЗНОЕ\картинки\Животные\j0262667.jpg"/>
          <p:cNvPicPr>
            <a:picLocks noChangeAspect="1" noChangeArrowheads="1"/>
          </p:cNvPicPr>
          <p:nvPr/>
        </p:nvPicPr>
        <p:blipFill>
          <a:blip r:embed="rId3"/>
          <a:srcRect/>
          <a:stretch>
            <a:fillRect/>
          </a:stretch>
        </p:blipFill>
        <p:spPr bwMode="auto">
          <a:xfrm>
            <a:off x="5257800" y="4572000"/>
            <a:ext cx="2971800" cy="19812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wipe(left)">
                                      <p:cBhvr>
                                        <p:cTn id="7" dur="500"/>
                                        <p:tgtEl>
                                          <p:spTgt spid="92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ru-RU"/>
              <a:t>Auf der Geflugelfarm</a:t>
            </a:r>
          </a:p>
        </p:txBody>
      </p:sp>
      <p:sp>
        <p:nvSpPr>
          <p:cNvPr id="20485" name="Rectangle 5"/>
          <p:cNvSpPr>
            <a:spLocks noGrp="1" noChangeArrowheads="1"/>
          </p:cNvSpPr>
          <p:nvPr>
            <p:ph type="body" sz="half" idx="3"/>
          </p:nvPr>
        </p:nvSpPr>
        <p:spPr/>
        <p:txBody>
          <a:bodyPr/>
          <a:lstStyle/>
          <a:p>
            <a:r>
              <a:rPr lang="ru-RU" sz="2800" b="1"/>
              <a:t>Auf der Farm kann man Enten, Ganse, Huhner sehen.Seht, wie stolz der Hahn sein buntes Kleid tragt. Die Schuler besuchen die Farm gern, um furs Geflugel zu sorgen und den Eltern zu helfen.</a:t>
            </a:r>
            <a:endParaRPr lang="ru-RU" sz="2800"/>
          </a:p>
        </p:txBody>
      </p:sp>
      <p:pic>
        <p:nvPicPr>
          <p:cNvPr id="20486" name="Picture 6" descr="D:\РАЗНОЕ\картинки\Животные\j0178660.jpg"/>
          <p:cNvPicPr>
            <a:picLocks noChangeAspect="1" noChangeArrowheads="1"/>
          </p:cNvPicPr>
          <p:nvPr>
            <p:ph sz="quarter" idx="1"/>
          </p:nvPr>
        </p:nvPicPr>
        <p:blipFill>
          <a:blip r:embed="rId2"/>
          <a:srcRect/>
          <a:stretch>
            <a:fillRect/>
          </a:stretch>
        </p:blipFill>
        <p:spPr>
          <a:xfrm>
            <a:off x="1584325" y="1981200"/>
            <a:ext cx="2987675" cy="1981200"/>
          </a:xfrm>
          <a:noFill/>
          <a:ln/>
        </p:spPr>
      </p:pic>
      <p:pic>
        <p:nvPicPr>
          <p:cNvPr id="20489" name="Picture 9" descr="D:\РАЗНОЕ\картинки\МОИ КАРТИНКИ\Животные\утята.jpg"/>
          <p:cNvPicPr>
            <a:picLocks noChangeAspect="1" noChangeArrowheads="1"/>
          </p:cNvPicPr>
          <p:nvPr>
            <p:ph sz="quarter" idx="2"/>
          </p:nvPr>
        </p:nvPicPr>
        <p:blipFill>
          <a:blip r:embed="rId3"/>
          <a:srcRect/>
          <a:stretch>
            <a:fillRect/>
          </a:stretch>
        </p:blipFill>
        <p:spPr>
          <a:xfrm>
            <a:off x="5716588" y="1981200"/>
            <a:ext cx="2646362" cy="1981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485">
                                            <p:txEl>
                                              <p:pRg st="0" end="0"/>
                                            </p:txEl>
                                          </p:spTgt>
                                        </p:tgtEl>
                                        <p:attrNameLst>
                                          <p:attrName>style.visibility</p:attrName>
                                        </p:attrNameLst>
                                      </p:cBhvr>
                                      <p:to>
                                        <p:strVal val="visible"/>
                                      </p:to>
                                    </p:set>
                                    <p:anim calcmode="lin" valueType="num">
                                      <p:cBhvr additive="base">
                                        <p:cTn id="7" dur="500" fill="hold"/>
                                        <p:tgtEl>
                                          <p:spTgt spid="2048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48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1026"/>
          <p:cNvSpPr>
            <a:spLocks noGrp="1" noChangeArrowheads="1"/>
          </p:cNvSpPr>
          <p:nvPr>
            <p:ph type="title"/>
          </p:nvPr>
        </p:nvSpPr>
        <p:spPr/>
        <p:txBody>
          <a:bodyPr/>
          <a:lstStyle/>
          <a:p>
            <a:r>
              <a:rPr lang="ru-RU"/>
              <a:t>Was passt nicht in die logische Reihe?</a:t>
            </a:r>
          </a:p>
        </p:txBody>
      </p:sp>
      <p:sp>
        <p:nvSpPr>
          <p:cNvPr id="8197" name="Rectangle 1029"/>
          <p:cNvSpPr>
            <a:spLocks noGrp="1" noChangeArrowheads="1"/>
          </p:cNvSpPr>
          <p:nvPr>
            <p:ph type="body" sz="half" idx="3"/>
          </p:nvPr>
        </p:nvSpPr>
        <p:spPr/>
        <p:txBody>
          <a:bodyPr/>
          <a:lstStyle/>
          <a:p>
            <a:r>
              <a:rPr lang="ru-RU" sz="2800" b="1"/>
              <a:t>1 Kuh, Schwein, Papagei, Pferd, Schaf, Ziege</a:t>
            </a:r>
          </a:p>
          <a:p>
            <a:r>
              <a:rPr lang="ru-RU" sz="2800" b="1"/>
              <a:t>2 Krokodil, Elefant, Tiger, Hund, Lowe, Bar</a:t>
            </a:r>
          </a:p>
          <a:p>
            <a:r>
              <a:rPr lang="ru-RU" sz="2800" b="1"/>
              <a:t>3 Hahn, Huhn, Spatz, Schwan, Kuh,Kamel</a:t>
            </a:r>
            <a:endParaRPr lang="ru-RU" sz="2800"/>
          </a:p>
        </p:txBody>
      </p:sp>
      <p:pic>
        <p:nvPicPr>
          <p:cNvPr id="8199" name="Picture 1031" descr="D:\РАЗНОЕ\картинки\Животные\j0178987.jpg"/>
          <p:cNvPicPr>
            <a:picLocks noChangeAspect="1" noChangeArrowheads="1"/>
          </p:cNvPicPr>
          <p:nvPr>
            <p:ph sz="quarter" idx="2"/>
          </p:nvPr>
        </p:nvPicPr>
        <p:blipFill>
          <a:blip r:embed="rId2"/>
          <a:srcRect/>
          <a:stretch>
            <a:fillRect/>
          </a:stretch>
        </p:blipFill>
        <p:spPr>
          <a:xfrm>
            <a:off x="5554663" y="1981200"/>
            <a:ext cx="2971800" cy="1981200"/>
          </a:xfrm>
        </p:spPr>
      </p:pic>
      <p:pic>
        <p:nvPicPr>
          <p:cNvPr id="8203" name="Picture 1035" descr="D:\РАЗНОЕ\картинки\Животные\j0178693.jpg"/>
          <p:cNvPicPr>
            <a:picLocks noChangeAspect="1" noChangeArrowheads="1"/>
          </p:cNvPicPr>
          <p:nvPr>
            <p:ph sz="quarter" idx="1"/>
          </p:nvPr>
        </p:nvPicPr>
        <p:blipFill>
          <a:blip r:embed="rId3"/>
          <a:srcRect/>
          <a:stretch>
            <a:fillRect/>
          </a:stretch>
        </p:blipFill>
        <p:spPr>
          <a:xfrm>
            <a:off x="1595438" y="1981200"/>
            <a:ext cx="2963862" cy="1981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197">
                                            <p:txEl>
                                              <p:pRg st="2" end="2"/>
                                            </p:txEl>
                                          </p:spTgt>
                                        </p:tgtEl>
                                        <p:attrNameLst>
                                          <p:attrName>style.visibility</p:attrName>
                                        </p:attrNameLst>
                                      </p:cBhvr>
                                      <p:to>
                                        <p:strVal val="visible"/>
                                      </p:to>
                                    </p:set>
                                    <p:animEffect transition="in" filter="wipe(left)">
                                      <p:cBhvr>
                                        <p:cTn id="7" dur="500"/>
                                        <p:tgtEl>
                                          <p:spTgt spid="819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197">
                                            <p:txEl>
                                              <p:pRg st="1" end="1"/>
                                            </p:txEl>
                                          </p:spTgt>
                                        </p:tgtEl>
                                        <p:attrNameLst>
                                          <p:attrName>style.visibility</p:attrName>
                                        </p:attrNameLst>
                                      </p:cBhvr>
                                      <p:to>
                                        <p:strVal val="visible"/>
                                      </p:to>
                                    </p:set>
                                    <p:animEffect transition="in" filter="wipe(left)">
                                      <p:cBhvr>
                                        <p:cTn id="12" dur="500"/>
                                        <p:tgtEl>
                                          <p:spTgt spid="819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197">
                                            <p:txEl>
                                              <p:pRg st="0" end="0"/>
                                            </p:txEl>
                                          </p:spTgt>
                                        </p:tgtEl>
                                        <p:attrNameLst>
                                          <p:attrName>style.visibility</p:attrName>
                                        </p:attrNameLst>
                                      </p:cBhvr>
                                      <p:to>
                                        <p:strVal val="visible"/>
                                      </p:to>
                                    </p:set>
                                    <p:animEffect transition="in" filter="wipe(left)">
                                      <p:cBhvr>
                                        <p:cTn id="17" dur="500"/>
                                        <p:tgtEl>
                                          <p:spTgt spid="819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build="p" autoUpdateAnimBg="0" rev="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ru-RU"/>
              <a:t>Der Nachtwachter</a:t>
            </a:r>
          </a:p>
        </p:txBody>
      </p:sp>
      <p:sp>
        <p:nvSpPr>
          <p:cNvPr id="3075" name="Rectangle 3"/>
          <p:cNvSpPr>
            <a:spLocks noGrp="1" noChangeArrowheads="1"/>
          </p:cNvSpPr>
          <p:nvPr>
            <p:ph type="body" idx="1"/>
          </p:nvPr>
        </p:nvSpPr>
        <p:spPr/>
        <p:txBody>
          <a:bodyPr/>
          <a:lstStyle/>
          <a:p>
            <a:r>
              <a:rPr lang="ru-RU" sz="2800"/>
              <a:t>Wir habeh einen Nachtwachter.Abends geht er schlafen.Am Morgen kraht er uber den ganzen Dorfplatz. Gleich antworten ihm alle Hahne im Dorf.Er sieht wie ein Ritter aus.Er hat Sporen und einen roten Kamm.</a:t>
            </a:r>
          </a:p>
          <a:p>
            <a:r>
              <a:rPr lang="ru-RU" sz="2800"/>
              <a:t>Er geht stolz im Hof herum und geht an die Tur.Es ist die Zeit. Wir sollen aufstehen. Gleich wird er wieder krahen. Wir haben also einen guten Nachtwachter. Unseren Hahn. Er ist ein guter Kampfer</a:t>
            </a:r>
            <a:r>
              <a:rPr lang="ru-RU" sz="2000"/>
              <a:t>. </a:t>
            </a:r>
          </a:p>
        </p:txBody>
      </p:sp>
      <p:pic>
        <p:nvPicPr>
          <p:cNvPr id="3076" name="Picture 4" descr="D:\РАЗНОЕ\картинки\Животные\j0262899.jpg"/>
          <p:cNvPicPr>
            <a:picLocks noChangeAspect="1" noChangeArrowheads="1"/>
          </p:cNvPicPr>
          <p:nvPr/>
        </p:nvPicPr>
        <p:blipFill>
          <a:blip r:embed="rId2"/>
          <a:srcRect/>
          <a:stretch>
            <a:fillRect/>
          </a:stretch>
        </p:blipFill>
        <p:spPr bwMode="auto">
          <a:xfrm>
            <a:off x="304800" y="152400"/>
            <a:ext cx="1320800" cy="19812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wipe(left)">
                                      <p:cBhvr>
                                        <p:cTn id="7" dur="500"/>
                                        <p:tgtEl>
                                          <p:spTgt spid="30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wipe(left)">
                                      <p:cBhvr>
                                        <p:cTn id="12" dur="500"/>
                                        <p:tgtEl>
                                          <p:spTgt spid="30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build="p"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ru-RU"/>
              <a:t>Deutsche Spichworter</a:t>
            </a:r>
          </a:p>
        </p:txBody>
      </p:sp>
      <p:sp>
        <p:nvSpPr>
          <p:cNvPr id="5123" name="Rectangle 3"/>
          <p:cNvSpPr>
            <a:spLocks noGrp="1" noChangeArrowheads="1"/>
          </p:cNvSpPr>
          <p:nvPr>
            <p:ph type="body" sz="half" idx="1"/>
          </p:nvPr>
        </p:nvSpPr>
        <p:spPr/>
        <p:txBody>
          <a:bodyPr/>
          <a:lstStyle/>
          <a:p>
            <a:r>
              <a:rPr lang="ru-RU" sz="2800">
                <a:effectLst>
                  <a:outerShdw blurRad="38100" dist="38100" dir="2700000" algn="tl">
                    <a:srgbClr val="C0C0C0"/>
                  </a:outerShdw>
                </a:effectLst>
              </a:rPr>
              <a:t>Bei Nacht sind alle Katzen grau.</a:t>
            </a:r>
          </a:p>
          <a:p>
            <a:r>
              <a:rPr lang="ru-RU" sz="2800">
                <a:effectLst>
                  <a:outerShdw blurRad="38100" dist="38100" dir="2700000" algn="tl">
                    <a:srgbClr val="C0C0C0"/>
                  </a:outerShdw>
                </a:effectLst>
              </a:rPr>
              <a:t>Man wird alt wie eine Kuh und lernt immer noch was dazu. </a:t>
            </a:r>
          </a:p>
          <a:p>
            <a:r>
              <a:rPr lang="ru-RU" sz="2800">
                <a:effectLst>
                  <a:outerShdw blurRad="38100" dist="38100" dir="2700000" algn="tl">
                    <a:srgbClr val="C0C0C0"/>
                  </a:outerShdw>
                </a:effectLst>
              </a:rPr>
              <a:t>Wenn die Katze fort ist, tanzen die Mause.</a:t>
            </a:r>
          </a:p>
          <a:p>
            <a:r>
              <a:rPr lang="ru-RU" sz="2800">
                <a:effectLst>
                  <a:outerShdw blurRad="38100" dist="38100" dir="2700000" algn="tl">
                    <a:srgbClr val="C0C0C0"/>
                  </a:outerShdw>
                </a:effectLst>
              </a:rPr>
              <a:t>Schlafende Hunde soll man nicht wecken.</a:t>
            </a:r>
            <a:endParaRPr lang="ru-RU" sz="2800"/>
          </a:p>
          <a:p>
            <a:endParaRPr lang="ru-RU" sz="2800"/>
          </a:p>
        </p:txBody>
      </p:sp>
      <p:pic>
        <p:nvPicPr>
          <p:cNvPr id="5126" name="Picture 6" descr="D:\РАЗНОЕ\картинки\Животные\Kot13.jpg"/>
          <p:cNvPicPr>
            <a:picLocks noChangeAspect="1" noChangeArrowheads="1"/>
          </p:cNvPicPr>
          <p:nvPr>
            <p:ph type="clipArt" sz="half" idx="2"/>
          </p:nvPr>
        </p:nvPicPr>
        <p:blipFill>
          <a:blip r:embed="rId2"/>
          <a:srcRect/>
          <a:stretch>
            <a:fillRect/>
          </a:stretch>
        </p:blipFill>
        <p:spPr>
          <a:xfrm>
            <a:off x="5181600" y="2133600"/>
            <a:ext cx="3810000" cy="287655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wipe(left)">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wipe(left)">
                                      <p:cBhvr>
                                        <p:cTn id="12" dur="500"/>
                                        <p:tgtEl>
                                          <p:spTgt spid="5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wipe(left)">
                                      <p:cBhvr>
                                        <p:cTn id="17" dur="500"/>
                                        <p:tgtEl>
                                          <p:spTgt spid="51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wipe(left)">
                                      <p:cBhvr>
                                        <p:cTn id="22" dur="500"/>
                                        <p:tgtEl>
                                          <p:spTgt spid="512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ru-RU"/>
              <a:t>Auf dem Felde</a:t>
            </a:r>
          </a:p>
        </p:txBody>
      </p:sp>
      <p:sp>
        <p:nvSpPr>
          <p:cNvPr id="6147" name="Rectangle 3"/>
          <p:cNvSpPr>
            <a:spLocks noGrp="1" noChangeArrowheads="1"/>
          </p:cNvSpPr>
          <p:nvPr>
            <p:ph type="body" sz="half" idx="1"/>
          </p:nvPr>
        </p:nvSpPr>
        <p:spPr/>
        <p:txBody>
          <a:bodyPr/>
          <a:lstStyle/>
          <a:p>
            <a:r>
              <a:rPr lang="ru-RU" sz="2000" b="1"/>
              <a:t>Auf dem Felde arbeiten die Traktoren. Sie pflugen die Erde.</a:t>
            </a:r>
          </a:p>
          <a:p>
            <a:r>
              <a:rPr lang="ru-RU" sz="2000" b="1"/>
              <a:t>Die Sahmaschinen saеn Getreide. Im Garten arbeiten viele Frauen. Sie machen Beete, pflanzen und sahen Gemuse.Wir pflanzen Gemuse </a:t>
            </a:r>
          </a:p>
          <a:p>
            <a:r>
              <a:rPr lang="ru-RU" sz="2000" b="1"/>
              <a:t>und jaten es. Im Herbst bringen wir die Ernte ein. Die Ernte ist reich.</a:t>
            </a:r>
            <a:endParaRPr lang="ru-RU" sz="2000"/>
          </a:p>
        </p:txBody>
      </p:sp>
      <p:pic>
        <p:nvPicPr>
          <p:cNvPr id="6150" name="Picture 6" descr="D:\РАЗНОЕ\картинки\Животные\j0182190.jpg"/>
          <p:cNvPicPr>
            <a:picLocks noChangeAspect="1" noChangeArrowheads="1"/>
          </p:cNvPicPr>
          <p:nvPr>
            <p:ph type="clipArt" sz="half" idx="2"/>
          </p:nvPr>
        </p:nvPicPr>
        <p:blipFill>
          <a:blip r:embed="rId2"/>
          <a:srcRect/>
          <a:stretch>
            <a:fillRect/>
          </a:stretch>
        </p:blipFill>
        <p:spPr>
          <a:xfrm>
            <a:off x="5740400" y="1981200"/>
            <a:ext cx="2598738" cy="41148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47">
                                            <p:txEl>
                                              <p:pRg st="2" end="2"/>
                                            </p:txEl>
                                          </p:spTgt>
                                        </p:tgtEl>
                                        <p:attrNameLst>
                                          <p:attrName>style.visibility</p:attrName>
                                        </p:attrNameLst>
                                      </p:cBhvr>
                                      <p:to>
                                        <p:strVal val="visible"/>
                                      </p:to>
                                    </p:set>
                                    <p:animEffect transition="in" filter="wipe(left)">
                                      <p:cBhvr>
                                        <p:cTn id="7" dur="500"/>
                                        <p:tgtEl>
                                          <p:spTgt spid="614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47">
                                            <p:txEl>
                                              <p:pRg st="1" end="1"/>
                                            </p:txEl>
                                          </p:spTgt>
                                        </p:tgtEl>
                                        <p:attrNameLst>
                                          <p:attrName>style.visibility</p:attrName>
                                        </p:attrNameLst>
                                      </p:cBhvr>
                                      <p:to>
                                        <p:strVal val="visible"/>
                                      </p:to>
                                    </p:set>
                                    <p:animEffect transition="in" filter="wipe(left)">
                                      <p:cBhvr>
                                        <p:cTn id="12" dur="500"/>
                                        <p:tgtEl>
                                          <p:spTgt spid="6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47">
                                            <p:txEl>
                                              <p:pRg st="0" end="0"/>
                                            </p:txEl>
                                          </p:spTgt>
                                        </p:tgtEl>
                                        <p:attrNameLst>
                                          <p:attrName>style.visibility</p:attrName>
                                        </p:attrNameLst>
                                      </p:cBhvr>
                                      <p:to>
                                        <p:strVal val="visible"/>
                                      </p:to>
                                    </p:set>
                                    <p:animEffect transition="in" filter="wipe(left)">
                                      <p:cBhvr>
                                        <p:cTn id="17" dur="500"/>
                                        <p:tgtEl>
                                          <p:spTgt spid="61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rev="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Die Lexik. Bildet die Satze.</a:t>
            </a:r>
            <a:endParaRPr lang="ru-RU"/>
          </a:p>
        </p:txBody>
      </p:sp>
      <p:sp>
        <p:nvSpPr>
          <p:cNvPr id="13315" name="Rectangle 3"/>
          <p:cNvSpPr>
            <a:spLocks noGrp="1" noChangeArrowheads="1"/>
          </p:cNvSpPr>
          <p:nvPr>
            <p:ph type="body" sz="half" idx="1"/>
          </p:nvPr>
        </p:nvSpPr>
        <p:spPr/>
        <p:txBody>
          <a:bodyPr/>
          <a:lstStyle/>
          <a:p>
            <a:r>
              <a:rPr lang="ru-RU" sz="2800"/>
              <a:t>Собирать урожай, птица, скот, бык, корова, верблюд, сеять, коза, зерно, лошадь, полоть, петух, свинья, утка, гусь, сельскохозяйственный, грядка,овца, петух.</a:t>
            </a:r>
          </a:p>
        </p:txBody>
      </p:sp>
      <p:pic>
        <p:nvPicPr>
          <p:cNvPr id="13319" name="Picture 7" descr="D:\РАЗНОЕ\картинки\МОИ КАРТИНКИ\Животные\050720_115021.jpg"/>
          <p:cNvPicPr>
            <a:picLocks noChangeAspect="1" noChangeArrowheads="1"/>
          </p:cNvPicPr>
          <p:nvPr>
            <p:ph sz="quarter" idx="2"/>
          </p:nvPr>
        </p:nvPicPr>
        <p:blipFill>
          <a:blip r:embed="rId2"/>
          <a:srcRect/>
          <a:stretch>
            <a:fillRect/>
          </a:stretch>
        </p:blipFill>
        <p:spPr>
          <a:xfrm>
            <a:off x="5257800" y="4267200"/>
            <a:ext cx="2641600" cy="1981200"/>
          </a:xfrm>
        </p:spPr>
      </p:pic>
      <p:pic>
        <p:nvPicPr>
          <p:cNvPr id="13323" name="Picture 11" descr="D:\РАЗНОЕ\картинки\Животные\8.jpg"/>
          <p:cNvPicPr>
            <a:picLocks noChangeAspect="1" noChangeArrowheads="1"/>
          </p:cNvPicPr>
          <p:nvPr>
            <p:ph sz="quarter" idx="3"/>
          </p:nvPr>
        </p:nvPicPr>
        <p:blipFill>
          <a:blip r:embed="rId3"/>
          <a:srcRect/>
          <a:stretch>
            <a:fillRect/>
          </a:stretch>
        </p:blipFill>
        <p:spPr>
          <a:xfrm>
            <a:off x="5745163" y="1981200"/>
            <a:ext cx="2360612" cy="1981200"/>
          </a:xfrm>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left)">
                                      <p:cBhvr>
                                        <p:cTn id="7" dur="500"/>
                                        <p:tgtEl>
                                          <p:spTgt spid="133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Grammatik Futurum I</a:t>
            </a:r>
            <a:endParaRPr lang="ru-RU"/>
          </a:p>
        </p:txBody>
      </p:sp>
      <p:sp>
        <p:nvSpPr>
          <p:cNvPr id="21507" name="Rectangle 3"/>
          <p:cNvSpPr>
            <a:spLocks noGrp="1" noChangeArrowheads="1"/>
          </p:cNvSpPr>
          <p:nvPr>
            <p:ph type="body" idx="1"/>
          </p:nvPr>
        </p:nvSpPr>
        <p:spPr/>
        <p:txBody>
          <a:bodyPr/>
          <a:lstStyle/>
          <a:p>
            <a:r>
              <a:rPr lang="ru-RU" b="1"/>
              <a:t>Das Verb werden</a:t>
            </a:r>
          </a:p>
          <a:p>
            <a:r>
              <a:rPr lang="ru-RU" b="1"/>
              <a:t>ich werde</a:t>
            </a:r>
          </a:p>
          <a:p>
            <a:r>
              <a:rPr lang="ru-RU" b="1"/>
              <a:t>du wirst</a:t>
            </a:r>
          </a:p>
          <a:p>
            <a:r>
              <a:rPr lang="ru-RU" b="1"/>
              <a:t>er,sie.es wird</a:t>
            </a:r>
          </a:p>
          <a:p>
            <a:r>
              <a:rPr lang="ru-RU" b="1"/>
              <a:t>wir werden</a:t>
            </a:r>
          </a:p>
          <a:p>
            <a:r>
              <a:rPr lang="ru-RU" b="1"/>
              <a:t>ihr werdet</a:t>
            </a:r>
          </a:p>
          <a:p>
            <a:r>
              <a:rPr lang="ru-RU" b="1"/>
              <a:t>sie werden</a:t>
            </a: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507">
                                            <p:txEl>
                                              <p:pRg st="6" end="6"/>
                                            </p:txEl>
                                          </p:spTgt>
                                        </p:tgtEl>
                                        <p:attrNameLst>
                                          <p:attrName>style.visibility</p:attrName>
                                        </p:attrNameLst>
                                      </p:cBhvr>
                                      <p:to>
                                        <p:strVal val="visible"/>
                                      </p:to>
                                    </p:set>
                                    <p:animEffect transition="in" filter="wipe(left)">
                                      <p:cBhvr>
                                        <p:cTn id="7" dur="500"/>
                                        <p:tgtEl>
                                          <p:spTgt spid="21507">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507">
                                            <p:txEl>
                                              <p:pRg st="5" end="5"/>
                                            </p:txEl>
                                          </p:spTgt>
                                        </p:tgtEl>
                                        <p:attrNameLst>
                                          <p:attrName>style.visibility</p:attrName>
                                        </p:attrNameLst>
                                      </p:cBhvr>
                                      <p:to>
                                        <p:strVal val="visible"/>
                                      </p:to>
                                    </p:set>
                                    <p:animEffect transition="in" filter="wipe(left)">
                                      <p:cBhvr>
                                        <p:cTn id="12" dur="500"/>
                                        <p:tgtEl>
                                          <p:spTgt spid="21507">
                                            <p:txEl>
                                              <p:pRg st="5" end="5"/>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507">
                                            <p:txEl>
                                              <p:pRg st="4" end="4"/>
                                            </p:txEl>
                                          </p:spTgt>
                                        </p:tgtEl>
                                        <p:attrNameLst>
                                          <p:attrName>style.visibility</p:attrName>
                                        </p:attrNameLst>
                                      </p:cBhvr>
                                      <p:to>
                                        <p:strVal val="visible"/>
                                      </p:to>
                                    </p:set>
                                    <p:animEffect transition="in" filter="wipe(left)">
                                      <p:cBhvr>
                                        <p:cTn id="17" dur="500"/>
                                        <p:tgtEl>
                                          <p:spTgt spid="2150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wipe(left)">
                                      <p:cBhvr>
                                        <p:cTn id="22" dur="500"/>
                                        <p:tgtEl>
                                          <p:spTgt spid="2150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1507">
                                            <p:txEl>
                                              <p:pRg st="2" end="2"/>
                                            </p:txEl>
                                          </p:spTgt>
                                        </p:tgtEl>
                                        <p:attrNameLst>
                                          <p:attrName>style.visibility</p:attrName>
                                        </p:attrNameLst>
                                      </p:cBhvr>
                                      <p:to>
                                        <p:strVal val="visible"/>
                                      </p:to>
                                    </p:set>
                                    <p:animEffect transition="in" filter="wipe(left)">
                                      <p:cBhvr>
                                        <p:cTn id="27" dur="500"/>
                                        <p:tgtEl>
                                          <p:spTgt spid="2150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1507">
                                            <p:txEl>
                                              <p:pRg st="1" end="1"/>
                                            </p:txEl>
                                          </p:spTgt>
                                        </p:tgtEl>
                                        <p:attrNameLst>
                                          <p:attrName>style.visibility</p:attrName>
                                        </p:attrNameLst>
                                      </p:cBhvr>
                                      <p:to>
                                        <p:strVal val="visible"/>
                                      </p:to>
                                    </p:set>
                                    <p:animEffect transition="in" filter="wipe(left)">
                                      <p:cBhvr>
                                        <p:cTn id="32" dur="500"/>
                                        <p:tgtEl>
                                          <p:spTgt spid="2150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1507">
                                            <p:txEl>
                                              <p:pRg st="0" end="0"/>
                                            </p:txEl>
                                          </p:spTgt>
                                        </p:tgtEl>
                                        <p:attrNameLst>
                                          <p:attrName>style.visibility</p:attrName>
                                        </p:attrNameLst>
                                      </p:cBhvr>
                                      <p:to>
                                        <p:strVal val="visible"/>
                                      </p:to>
                                    </p:set>
                                    <p:animEffect transition="in" filter="wipe(left)">
                                      <p:cBhvr>
                                        <p:cTn id="37" dur="500"/>
                                        <p:tgtEl>
                                          <p:spTgt spid="215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autoUpdateAnimBg="0" rev="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ru-RU"/>
              <a:t>Ubersetzt die Satze.</a:t>
            </a:r>
            <a:br>
              <a:rPr lang="ru-RU"/>
            </a:br>
            <a:endParaRPr lang="ru-RU"/>
          </a:p>
        </p:txBody>
      </p:sp>
      <p:sp>
        <p:nvSpPr>
          <p:cNvPr id="22531" name="Rectangle 3"/>
          <p:cNvSpPr>
            <a:spLocks noGrp="1" noChangeArrowheads="1"/>
          </p:cNvSpPr>
          <p:nvPr>
            <p:ph type="body" idx="1"/>
          </p:nvPr>
        </p:nvSpPr>
        <p:spPr/>
        <p:txBody>
          <a:bodyPr/>
          <a:lstStyle/>
          <a:p>
            <a:r>
              <a:rPr lang="ru-RU"/>
              <a:t>1 Im Sommer….Oleg und Ira nach Marfino fahren zu ihren Freunden.</a:t>
            </a:r>
          </a:p>
          <a:p>
            <a:r>
              <a:rPr lang="ru-RU"/>
              <a:t>2 Sie ….Rinde, Pferde futtern.</a:t>
            </a:r>
          </a:p>
          <a:p>
            <a:r>
              <a:rPr lang="ru-RU"/>
              <a:t>3 Ich….die Ernte einbringen.</a:t>
            </a:r>
          </a:p>
          <a:p>
            <a:r>
              <a:rPr lang="ru-RU"/>
              <a:t>4 Er… auf der Farm arbeiten</a:t>
            </a:r>
          </a:p>
          <a:p>
            <a:r>
              <a:rPr lang="ru-RU"/>
              <a:t>5 Sie will Agronom…..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2531">
                                            <p:txEl>
                                              <p:pRg st="1" end="1"/>
                                            </p:txEl>
                                          </p:spTgt>
                                        </p:tgtEl>
                                        <p:attrNameLst>
                                          <p:attrName>style.visibility</p:attrName>
                                        </p:attrNameLst>
                                      </p:cBhvr>
                                      <p:to>
                                        <p:strVal val="visible"/>
                                      </p:to>
                                    </p:set>
                                    <p:anim calcmode="lin" valueType="num">
                                      <p:cBhvr additive="base">
                                        <p:cTn id="13" dur="500" fill="hold"/>
                                        <p:tgtEl>
                                          <p:spTgt spid="2253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25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2531">
                                            <p:txEl>
                                              <p:pRg st="2" end="2"/>
                                            </p:txEl>
                                          </p:spTgt>
                                        </p:tgtEl>
                                        <p:attrNameLst>
                                          <p:attrName>style.visibility</p:attrName>
                                        </p:attrNameLst>
                                      </p:cBhvr>
                                      <p:to>
                                        <p:strVal val="visible"/>
                                      </p:to>
                                    </p:set>
                                    <p:anim calcmode="lin" valueType="num">
                                      <p:cBhvr additive="base">
                                        <p:cTn id="19" dur="500" fill="hold"/>
                                        <p:tgtEl>
                                          <p:spTgt spid="2253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25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2531">
                                            <p:txEl>
                                              <p:pRg st="3" end="3"/>
                                            </p:txEl>
                                          </p:spTgt>
                                        </p:tgtEl>
                                        <p:attrNameLst>
                                          <p:attrName>style.visibility</p:attrName>
                                        </p:attrNameLst>
                                      </p:cBhvr>
                                      <p:to>
                                        <p:strVal val="visible"/>
                                      </p:to>
                                    </p:set>
                                    <p:anim calcmode="lin" valueType="num">
                                      <p:cBhvr additive="base">
                                        <p:cTn id="25" dur="500" fill="hold"/>
                                        <p:tgtEl>
                                          <p:spTgt spid="2253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253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2531">
                                            <p:txEl>
                                              <p:pRg st="4" end="4"/>
                                            </p:txEl>
                                          </p:spTgt>
                                        </p:tgtEl>
                                        <p:attrNameLst>
                                          <p:attrName>style.visibility</p:attrName>
                                        </p:attrNameLst>
                                      </p:cBhvr>
                                      <p:to>
                                        <p:strVal val="visible"/>
                                      </p:to>
                                    </p:set>
                                    <p:anim calcmode="lin" valueType="num">
                                      <p:cBhvr additive="base">
                                        <p:cTn id="31" dur="500" fill="hold"/>
                                        <p:tgtEl>
                                          <p:spTgt spid="22531">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2253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ru-RU" b="1" u="sng"/>
              <a:t>Achtung dass- Satze weil- und- da Satze</a:t>
            </a:r>
            <a:endParaRPr lang="ru-RU"/>
          </a:p>
        </p:txBody>
      </p:sp>
      <p:sp>
        <p:nvSpPr>
          <p:cNvPr id="23555" name="Rectangle 3"/>
          <p:cNvSpPr>
            <a:spLocks noGrp="1" noChangeArrowheads="1"/>
          </p:cNvSpPr>
          <p:nvPr>
            <p:ph type="body" idx="1"/>
          </p:nvPr>
        </p:nvSpPr>
        <p:spPr/>
        <p:txBody>
          <a:bodyPr/>
          <a:lstStyle/>
          <a:p>
            <a:r>
              <a:rPr lang="ru-RU" b="1" u="sng"/>
              <a:t>Da</a:t>
            </a:r>
            <a:r>
              <a:rPr lang="ru-RU"/>
              <a:t> die Ernte </a:t>
            </a:r>
            <a:r>
              <a:rPr lang="ru-RU" b="1" u="sng"/>
              <a:t>beginnt</a:t>
            </a:r>
            <a:r>
              <a:rPr lang="ru-RU"/>
              <a:t>, fahren wir aufs Land.</a:t>
            </a:r>
          </a:p>
          <a:p>
            <a:r>
              <a:rPr lang="ru-RU"/>
              <a:t>Ira erzahlt, </a:t>
            </a:r>
            <a:r>
              <a:rPr lang="ru-RU" b="1" u="sng"/>
              <a:t>dass</a:t>
            </a:r>
            <a:r>
              <a:rPr lang="ru-RU"/>
              <a:t> </a:t>
            </a:r>
            <a:r>
              <a:rPr lang="ru-RU" b="1" u="sng"/>
              <a:t>sie</a:t>
            </a:r>
            <a:r>
              <a:rPr lang="ru-RU"/>
              <a:t> gern auf der Viehfarm </a:t>
            </a:r>
            <a:r>
              <a:rPr lang="ru-RU" b="1" u="sng"/>
              <a:t>arbeitet</a:t>
            </a:r>
            <a:r>
              <a:rPr lang="ru-RU"/>
              <a:t>.</a:t>
            </a:r>
          </a:p>
          <a:p>
            <a:r>
              <a:rPr lang="ru-RU"/>
              <a:t>Ich will Tierarzt sein</a:t>
            </a:r>
            <a:r>
              <a:rPr lang="ru-RU" b="1" u="sng"/>
              <a:t>, weil ich</a:t>
            </a:r>
            <a:r>
              <a:rPr lang="ru-RU"/>
              <a:t> diesen Beruf interessant </a:t>
            </a:r>
            <a:r>
              <a:rPr lang="ru-RU" b="1" u="sng"/>
              <a:t>finde.</a:t>
            </a:r>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555">
                                            <p:txEl>
                                              <p:pRg st="2" end="2"/>
                                            </p:txEl>
                                          </p:spTgt>
                                        </p:tgtEl>
                                        <p:attrNameLst>
                                          <p:attrName>style.visibility</p:attrName>
                                        </p:attrNameLst>
                                      </p:cBhvr>
                                      <p:to>
                                        <p:strVal val="visible"/>
                                      </p:to>
                                    </p:set>
                                    <p:animEffect transition="in" filter="wipe(left)">
                                      <p:cBhvr>
                                        <p:cTn id="7" dur="500"/>
                                        <p:tgtEl>
                                          <p:spTgt spid="2355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wipe(left)">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555">
                                            <p:txEl>
                                              <p:pRg st="0" end="0"/>
                                            </p:txEl>
                                          </p:spTgt>
                                        </p:tgtEl>
                                        <p:attrNameLst>
                                          <p:attrName>style.visibility</p:attrName>
                                        </p:attrNameLst>
                                      </p:cBhvr>
                                      <p:to>
                                        <p:strVal val="visible"/>
                                      </p:to>
                                    </p:set>
                                    <p:animEffect transition="in" filter="wipe(left)">
                                      <p:cBhvr>
                                        <p:cTn id="17" dur="500"/>
                                        <p:tgtEl>
                                          <p:spTgt spid="235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autoUpdateAnimBg="0" rev="1"/>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ru-RU"/>
              <a:t>Wie kann ein Dorf sein?</a:t>
            </a:r>
          </a:p>
        </p:txBody>
      </p:sp>
      <p:sp>
        <p:nvSpPr>
          <p:cNvPr id="24579" name="Rectangle 3"/>
          <p:cNvSpPr>
            <a:spLocks noGrp="1" noChangeArrowheads="1"/>
          </p:cNvSpPr>
          <p:nvPr>
            <p:ph type="body" idx="1"/>
          </p:nvPr>
        </p:nvSpPr>
        <p:spPr/>
        <p:txBody>
          <a:bodyPr/>
          <a:lstStyle/>
          <a:p>
            <a:r>
              <a:rPr lang="ru-RU"/>
              <a:t>1 Wo kann ein Dorf liegen?</a:t>
            </a:r>
          </a:p>
          <a:p>
            <a:r>
              <a:rPr lang="ru-RU"/>
              <a:t>Wie ist die Natur auf dem Lande?</a:t>
            </a:r>
          </a:p>
          <a:p>
            <a:r>
              <a:rPr lang="ru-RU"/>
              <a:t>Was kann man in einem Dorf sehen?</a:t>
            </a:r>
          </a:p>
          <a:p>
            <a:r>
              <a:rPr lang="ru-RU"/>
              <a:t>Wen kann man auf einer Viehfarm, Geflugelfarm sehen?</a:t>
            </a:r>
          </a:p>
          <a:p>
            <a:r>
              <a:rPr lang="ru-RU"/>
              <a:t>Welche Berufe braucht man in einem Dorf?</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579">
                                            <p:txEl>
                                              <p:pRg st="4" end="4"/>
                                            </p:txEl>
                                          </p:spTgt>
                                        </p:tgtEl>
                                        <p:attrNameLst>
                                          <p:attrName>style.visibility</p:attrName>
                                        </p:attrNameLst>
                                      </p:cBhvr>
                                      <p:to>
                                        <p:strVal val="visible"/>
                                      </p:to>
                                    </p:set>
                                    <p:animEffect transition="in" filter="wipe(left)">
                                      <p:cBhvr>
                                        <p:cTn id="7" dur="500"/>
                                        <p:tgtEl>
                                          <p:spTgt spid="24579">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579">
                                            <p:txEl>
                                              <p:pRg st="3" end="3"/>
                                            </p:txEl>
                                          </p:spTgt>
                                        </p:tgtEl>
                                        <p:attrNameLst>
                                          <p:attrName>style.visibility</p:attrName>
                                        </p:attrNameLst>
                                      </p:cBhvr>
                                      <p:to>
                                        <p:strVal val="visible"/>
                                      </p:to>
                                    </p:set>
                                    <p:animEffect transition="in" filter="wipe(left)">
                                      <p:cBhvr>
                                        <p:cTn id="12" dur="500"/>
                                        <p:tgtEl>
                                          <p:spTgt spid="2457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wipe(left)">
                                      <p:cBhvr>
                                        <p:cTn id="17" dur="500"/>
                                        <p:tgtEl>
                                          <p:spTgt spid="245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4579">
                                            <p:txEl>
                                              <p:pRg st="1" end="1"/>
                                            </p:txEl>
                                          </p:spTgt>
                                        </p:tgtEl>
                                        <p:attrNameLst>
                                          <p:attrName>style.visibility</p:attrName>
                                        </p:attrNameLst>
                                      </p:cBhvr>
                                      <p:to>
                                        <p:strVal val="visible"/>
                                      </p:to>
                                    </p:set>
                                    <p:animEffect transition="in" filter="wipe(left)">
                                      <p:cBhvr>
                                        <p:cTn id="22" dur="500"/>
                                        <p:tgtEl>
                                          <p:spTgt spid="2457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4579">
                                            <p:txEl>
                                              <p:pRg st="0" end="0"/>
                                            </p:txEl>
                                          </p:spTgt>
                                        </p:tgtEl>
                                        <p:attrNameLst>
                                          <p:attrName>style.visibility</p:attrName>
                                        </p:attrNameLst>
                                      </p:cBhvr>
                                      <p:to>
                                        <p:strVal val="visible"/>
                                      </p:to>
                                    </p:set>
                                    <p:animEffect transition="in" filter="wipe(left)">
                                      <p:cBhvr>
                                        <p:cTn id="27" dur="500"/>
                                        <p:tgtEl>
                                          <p:spTgt spid="245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autoUpdateAnimBg="0" rev="1"/>
    </p:bldLst>
  </p:timing>
</p:sld>
</file>

<file path=ppt/theme/theme1.xml><?xml version="1.0" encoding="utf-8"?>
<a:theme xmlns:a="http://schemas.openxmlformats.org/drawingml/2006/main" name="Галстук">
  <a:themeElements>
    <a:clrScheme name="Галстук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fontScheme name="Галстук">
      <a:majorFont>
        <a:latin typeface="Times New Roman"/>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ru-RU"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Галстук 1">
        <a:dk1>
          <a:srgbClr val="5490A8"/>
        </a:dk1>
        <a:lt1>
          <a:srgbClr val="DDDDDD"/>
        </a:lt1>
        <a:dk2>
          <a:srgbClr val="00172E"/>
        </a:dk2>
        <a:lt2>
          <a:srgbClr val="CCECFF"/>
        </a:lt2>
        <a:accent1>
          <a:srgbClr val="0099CC"/>
        </a:accent1>
        <a:accent2>
          <a:srgbClr val="3366CC"/>
        </a:accent2>
        <a:accent3>
          <a:srgbClr val="AAABAD"/>
        </a:accent3>
        <a:accent4>
          <a:srgbClr val="BDBDBD"/>
        </a:accent4>
        <a:accent5>
          <a:srgbClr val="AACAE2"/>
        </a:accent5>
        <a:accent6>
          <a:srgbClr val="2D5CB9"/>
        </a:accent6>
        <a:hlink>
          <a:srgbClr val="99CCFF"/>
        </a:hlink>
        <a:folHlink>
          <a:srgbClr val="E1E1B7"/>
        </a:folHlink>
      </a:clrScheme>
      <a:clrMap bg1="dk2" tx1="lt1" bg2="dk1" tx2="lt2" accent1="accent1" accent2="accent2" accent3="accent3" accent4="accent4" accent5="accent5" accent6="accent6" hlink="hlink" folHlink="folHlink"/>
    </a:extraClrScheme>
    <a:extraClrScheme>
      <a:clrScheme name="Галстук 2">
        <a:dk1>
          <a:srgbClr val="000000"/>
        </a:dk1>
        <a:lt1>
          <a:srgbClr val="FFFFFF"/>
        </a:lt1>
        <a:dk2>
          <a:srgbClr val="003366"/>
        </a:dk2>
        <a:lt2>
          <a:srgbClr val="5490A8"/>
        </a:lt2>
        <a:accent1>
          <a:srgbClr val="0099CC"/>
        </a:accent1>
        <a:accent2>
          <a:srgbClr val="3366CC"/>
        </a:accent2>
        <a:accent3>
          <a:srgbClr val="FFFFFF"/>
        </a:accent3>
        <a:accent4>
          <a:srgbClr val="000000"/>
        </a:accent4>
        <a:accent5>
          <a:srgbClr val="AACAE2"/>
        </a:accent5>
        <a:accent6>
          <a:srgbClr val="2D5CB9"/>
        </a:accent6>
        <a:hlink>
          <a:srgbClr val="99CCFF"/>
        </a:hlink>
        <a:folHlink>
          <a:srgbClr val="E1E1B7"/>
        </a:folHlink>
      </a:clrScheme>
      <a:clrMap bg1="lt1" tx1="dk1" bg2="lt2" tx2="dk2" accent1="accent1" accent2="accent2" accent3="accent3" accent4="accent4" accent5="accent5" accent6="accent6" hlink="hlink" folHlink="folHlink"/>
    </a:extraClrScheme>
    <a:extraClrScheme>
      <a:clrScheme name="Галстук 3">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Галстук 4">
        <a:dk1>
          <a:srgbClr val="000000"/>
        </a:dk1>
        <a:lt1>
          <a:srgbClr val="FFFFFF"/>
        </a:lt1>
        <a:dk2>
          <a:srgbClr val="666633"/>
        </a:dk2>
        <a:lt2>
          <a:srgbClr val="908A6C"/>
        </a:lt2>
        <a:accent1>
          <a:srgbClr val="808000"/>
        </a:accent1>
        <a:accent2>
          <a:srgbClr val="996633"/>
        </a:accent2>
        <a:accent3>
          <a:srgbClr val="FFFFFF"/>
        </a:accent3>
        <a:accent4>
          <a:srgbClr val="000000"/>
        </a:accent4>
        <a:accent5>
          <a:srgbClr val="C0C0AA"/>
        </a:accent5>
        <a:accent6>
          <a:srgbClr val="8A5C2D"/>
        </a:accent6>
        <a:hlink>
          <a:srgbClr val="CCCC00"/>
        </a:hlink>
        <a:folHlink>
          <a:srgbClr val="D6DEB2"/>
        </a:folHlink>
      </a:clrScheme>
      <a:clrMap bg1="lt1" tx1="dk1" bg2="lt2" tx2="dk2" accent1="accent1" accent2="accent2" accent3="accent3" accent4="accent4" accent5="accent5" accent6="accent6" hlink="hlink" folHlink="folHlink"/>
    </a:extraClrScheme>
    <a:extraClrScheme>
      <a:clrScheme name="Галстук 5">
        <a:dk1>
          <a:srgbClr val="000000"/>
        </a:dk1>
        <a:lt1>
          <a:srgbClr val="FFFFFF"/>
        </a:lt1>
        <a:dk2>
          <a:srgbClr val="181848"/>
        </a:dk2>
        <a:lt2>
          <a:srgbClr val="656F97"/>
        </a:lt2>
        <a:accent1>
          <a:srgbClr val="6666FF"/>
        </a:accent1>
        <a:accent2>
          <a:srgbClr val="333399"/>
        </a:accent2>
        <a:accent3>
          <a:srgbClr val="FFFFFF"/>
        </a:accent3>
        <a:accent4>
          <a:srgbClr val="000000"/>
        </a:accent4>
        <a:accent5>
          <a:srgbClr val="B8B8FF"/>
        </a:accent5>
        <a:accent6>
          <a:srgbClr val="2D2D8A"/>
        </a:accent6>
        <a:hlink>
          <a:srgbClr val="9A9ABC"/>
        </a:hlink>
        <a:folHlink>
          <a:srgbClr val="D2B6CE"/>
        </a:folHlink>
      </a:clrScheme>
      <a:clrMap bg1="lt1" tx1="dk1" bg2="lt2" tx2="dk2" accent1="accent1" accent2="accent2" accent3="accent3" accent4="accent4" accent5="accent5" accent6="accent6" hlink="hlink" folHlink="folHlink"/>
    </a:extraClrScheme>
    <a:extraClrScheme>
      <a:clrScheme name="Галстук 6">
        <a:dk1>
          <a:srgbClr val="CC0066"/>
        </a:dk1>
        <a:lt1>
          <a:srgbClr val="FFFFFF"/>
        </a:lt1>
        <a:dk2>
          <a:srgbClr val="000000"/>
        </a:dk2>
        <a:lt2>
          <a:srgbClr val="CC0099"/>
        </a:lt2>
        <a:accent1>
          <a:srgbClr val="FF9900"/>
        </a:accent1>
        <a:accent2>
          <a:srgbClr val="CC6600"/>
        </a:accent2>
        <a:accent3>
          <a:srgbClr val="AAAAAA"/>
        </a:accent3>
        <a:accent4>
          <a:srgbClr val="DADADA"/>
        </a:accent4>
        <a:accent5>
          <a:srgbClr val="FFCAAA"/>
        </a:accent5>
        <a:accent6>
          <a:srgbClr val="B95C00"/>
        </a:accent6>
        <a:hlink>
          <a:srgbClr val="009900"/>
        </a:hlink>
        <a:folHlink>
          <a:srgbClr val="A50021"/>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D:\Проги\Шаблоны\Дизайны презентаций\Галстук.pot</Template>
  <TotalTime>140</TotalTime>
  <Words>595</Words>
  <Application>Microsoft PowerPoint</Application>
  <PresentationFormat>Экран (4:3)</PresentationFormat>
  <Paragraphs>62</Paragraphs>
  <Slides>15</Slides>
  <Notes>0</Notes>
  <HiddenSlides>0</HiddenSlides>
  <MMClips>0</MMClips>
  <ScaleCrop>false</ScaleCrop>
  <HeadingPairs>
    <vt:vector size="8" baseType="variant">
      <vt:variant>
        <vt:lpstr>Использованные шрифты</vt:lpstr>
      </vt:variant>
      <vt:variant>
        <vt:i4>3</vt:i4>
      </vt: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20" baseType="lpstr">
      <vt:lpstr>Times New Roman</vt:lpstr>
      <vt:lpstr>Arial</vt:lpstr>
      <vt:lpstr>Monotype Sorts</vt:lpstr>
      <vt:lpstr>Галстук</vt:lpstr>
      <vt:lpstr>Animation GIF Control</vt:lpstr>
      <vt:lpstr>AUF DEM LANDE GIBT ES AUCH VIEL INTERESSANTES</vt:lpstr>
      <vt:lpstr>SCHON IST MEIN DORF</vt:lpstr>
      <vt:lpstr>Das Vieh</vt:lpstr>
      <vt:lpstr>Das Geflugel</vt:lpstr>
      <vt:lpstr>Auf der Viehfarm</vt:lpstr>
      <vt:lpstr>Auf der Geflugelfarm</vt:lpstr>
      <vt:lpstr>Was passt nicht in die logische Reihe?</vt:lpstr>
      <vt:lpstr>Der Nachtwachter</vt:lpstr>
      <vt:lpstr>Deutsche Spichworter</vt:lpstr>
      <vt:lpstr>Auf dem Felde</vt:lpstr>
      <vt:lpstr>Die Lexik. Bildet die Satze.</vt:lpstr>
      <vt:lpstr>Grammatik Futurum I</vt:lpstr>
      <vt:lpstr>Ubersetzt die Satze. </vt:lpstr>
      <vt:lpstr>Achtung dass- Satze weil- und- da Satze</vt:lpstr>
      <vt:lpstr>Wie kann ein Dorf sein?</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Заголовок слайда отсутствует</dc:title>
  <dc:creator>Казбек</dc:creator>
  <cp:lastModifiedBy>Admin</cp:lastModifiedBy>
  <cp:revision>10</cp:revision>
  <dcterms:created xsi:type="dcterms:W3CDTF">2009-01-20T13:40:46Z</dcterms:created>
  <dcterms:modified xsi:type="dcterms:W3CDTF">2010-01-08T10:21:03Z</dcterms:modified>
</cp:coreProperties>
</file>